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7" r:id="rId2"/>
    <p:sldId id="277" r:id="rId3"/>
    <p:sldId id="278" r:id="rId4"/>
    <p:sldId id="279" r:id="rId5"/>
    <p:sldId id="280" r:id="rId6"/>
    <p:sldId id="281" r:id="rId7"/>
    <p:sldId id="282" r:id="rId8"/>
    <p:sldId id="283" r:id="rId9"/>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9900CC"/>
    <a:srgbClr val="517BD9"/>
    <a:srgbClr val="DA6E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23" d="100"/>
          <a:sy n="123" d="100"/>
        </p:scale>
        <p:origin x="-1200" y="-4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dirty="0" smtClean="0"/>
              <a:t>doc.: IEEE 802.15-&lt;doc#&gt;</a:t>
            </a:r>
            <a:endParaRPr lang="en-US" dirty="0"/>
          </a:p>
        </p:txBody>
      </p:sp>
      <p:sp>
        <p:nvSpPr>
          <p:cNvPr id="5" name="날짜 개체 틀 4"/>
          <p:cNvSpPr>
            <a:spLocks noGrp="1"/>
          </p:cNvSpPr>
          <p:nvPr>
            <p:ph type="dt" idx="11"/>
          </p:nvPr>
        </p:nvSpPr>
        <p:spPr/>
        <p:txBody>
          <a:bodyPr/>
          <a:lstStyle/>
          <a:p>
            <a:r>
              <a:rPr lang="en-US" dirty="0" smtClean="0"/>
              <a:t>&lt;month year&gt;</a:t>
            </a:r>
            <a:endParaRPr lang="en-US" dirty="0"/>
          </a:p>
        </p:txBody>
      </p:sp>
      <p:sp>
        <p:nvSpPr>
          <p:cNvPr id="6" name="바닥글 개체 틀 5"/>
          <p:cNvSpPr>
            <a:spLocks noGrp="1"/>
          </p:cNvSpPr>
          <p:nvPr>
            <p:ph type="ftr" sz="quarter" idx="12"/>
          </p:nvPr>
        </p:nvSpPr>
        <p:spPr/>
        <p:txBody>
          <a:bodyPr/>
          <a:lstStyle/>
          <a:p>
            <a:pPr lvl="4"/>
            <a:r>
              <a:rPr lang="en-US" dirty="0" smtClean="0"/>
              <a:t>&lt;author&gt;, &lt;company&gt;</a:t>
            </a:r>
            <a:endParaRPr lang="en-US" dirty="0"/>
          </a:p>
        </p:txBody>
      </p:sp>
      <p:sp>
        <p:nvSpPr>
          <p:cNvPr id="7" name="슬라이드 번호 개체 틀 6"/>
          <p:cNvSpPr>
            <a:spLocks noGrp="1"/>
          </p:cNvSpPr>
          <p:nvPr>
            <p:ph type="sldNum" sz="quarter" idx="13"/>
          </p:nvPr>
        </p:nvSpPr>
        <p:spPr/>
        <p:txBody>
          <a:bodyPr/>
          <a:lstStyle/>
          <a:p>
            <a:r>
              <a:rPr lang="en-US" dirty="0" smtClean="0"/>
              <a:t>Page </a:t>
            </a:r>
            <a:fld id="{1E6C07B4-BB24-438D-87A0-B79A0C0B63CB}" type="slidenum">
              <a:rPr lang="en-US" smtClean="0"/>
              <a:pPr/>
              <a:t>1</a:t>
            </a:fld>
            <a:endParaRPr lang="en-US" dirty="0"/>
          </a:p>
        </p:txBody>
      </p:sp>
    </p:spTree>
    <p:extLst>
      <p:ext uri="{BB962C8B-B14F-4D97-AF65-F5344CB8AC3E}">
        <p14:creationId xmlns:p14="http://schemas.microsoft.com/office/powerpoint/2010/main" val="3092107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smtClean="0"/>
              <a:t>doc.: IEEE 802.15-&lt;doc#&gt;</a:t>
            </a:r>
            <a:endParaRPr lang="en-US"/>
          </a:p>
        </p:txBody>
      </p:sp>
      <p:sp>
        <p:nvSpPr>
          <p:cNvPr id="5" name="날짜 개체 틀 4"/>
          <p:cNvSpPr>
            <a:spLocks noGrp="1"/>
          </p:cNvSpPr>
          <p:nvPr>
            <p:ph type="dt" idx="11"/>
          </p:nvPr>
        </p:nvSpPr>
        <p:spPr/>
        <p:txBody>
          <a:bodyPr/>
          <a:lstStyle/>
          <a:p>
            <a:r>
              <a:rPr lang="en-US" smtClean="0"/>
              <a:t>&lt;month year&gt;</a:t>
            </a:r>
            <a:endParaRPr lang="en-US"/>
          </a:p>
        </p:txBody>
      </p:sp>
      <p:sp>
        <p:nvSpPr>
          <p:cNvPr id="6" name="바닥글 개체 틀 5"/>
          <p:cNvSpPr>
            <a:spLocks noGrp="1"/>
          </p:cNvSpPr>
          <p:nvPr>
            <p:ph type="ftr" sz="quarter" idx="12"/>
          </p:nvPr>
        </p:nvSpPr>
        <p:spPr/>
        <p:txBody>
          <a:bodyPr/>
          <a:lstStyle/>
          <a:p>
            <a:pPr lvl="4"/>
            <a:r>
              <a:rPr lang="en-US" smtClean="0"/>
              <a:t>&lt;author&gt;, &lt;company&gt;</a:t>
            </a:r>
            <a:endParaRPr lang="en-US"/>
          </a:p>
        </p:txBody>
      </p:sp>
      <p:sp>
        <p:nvSpPr>
          <p:cNvPr id="7" name="슬라이드 번호 개체 틀 6"/>
          <p:cNvSpPr>
            <a:spLocks noGrp="1"/>
          </p:cNvSpPr>
          <p:nvPr>
            <p:ph type="sldNum" sz="quarter" idx="13"/>
          </p:nvPr>
        </p:nvSpPr>
        <p:spPr/>
        <p:txBody>
          <a:bodyPr/>
          <a:lstStyle/>
          <a:p>
            <a:r>
              <a:rPr lang="en-US" smtClean="0"/>
              <a:t>Page </a:t>
            </a:r>
            <a:fld id="{1E6C07B4-BB24-438D-87A0-B79A0C0B63CB}" type="slidenum">
              <a:rPr lang="en-US" smtClean="0"/>
              <a:pPr/>
              <a:t>2</a:t>
            </a:fld>
            <a:endParaRPr lang="en-US"/>
          </a:p>
        </p:txBody>
      </p:sp>
    </p:spTree>
    <p:extLst>
      <p:ext uri="{BB962C8B-B14F-4D97-AF65-F5344CB8AC3E}">
        <p14:creationId xmlns:p14="http://schemas.microsoft.com/office/powerpoint/2010/main" val="1069686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smtClean="0"/>
              <a:t>doc.: IEEE 802.15-&lt;doc#&gt;</a:t>
            </a:r>
            <a:endParaRPr lang="en-US"/>
          </a:p>
        </p:txBody>
      </p:sp>
      <p:sp>
        <p:nvSpPr>
          <p:cNvPr id="5" name="날짜 개체 틀 4"/>
          <p:cNvSpPr>
            <a:spLocks noGrp="1"/>
          </p:cNvSpPr>
          <p:nvPr>
            <p:ph type="dt" idx="11"/>
          </p:nvPr>
        </p:nvSpPr>
        <p:spPr/>
        <p:txBody>
          <a:bodyPr/>
          <a:lstStyle/>
          <a:p>
            <a:r>
              <a:rPr lang="en-US" smtClean="0"/>
              <a:t>&lt;month year&gt;</a:t>
            </a:r>
            <a:endParaRPr lang="en-US"/>
          </a:p>
        </p:txBody>
      </p:sp>
      <p:sp>
        <p:nvSpPr>
          <p:cNvPr id="6" name="바닥글 개체 틀 5"/>
          <p:cNvSpPr>
            <a:spLocks noGrp="1"/>
          </p:cNvSpPr>
          <p:nvPr>
            <p:ph type="ftr" sz="quarter" idx="12"/>
          </p:nvPr>
        </p:nvSpPr>
        <p:spPr/>
        <p:txBody>
          <a:bodyPr/>
          <a:lstStyle/>
          <a:p>
            <a:pPr lvl="4"/>
            <a:r>
              <a:rPr lang="en-US" smtClean="0"/>
              <a:t>&lt;author&gt;, &lt;company&gt;</a:t>
            </a:r>
            <a:endParaRPr lang="en-US"/>
          </a:p>
        </p:txBody>
      </p:sp>
      <p:sp>
        <p:nvSpPr>
          <p:cNvPr id="7" name="슬라이드 번호 개체 틀 6"/>
          <p:cNvSpPr>
            <a:spLocks noGrp="1"/>
          </p:cNvSpPr>
          <p:nvPr>
            <p:ph type="sldNum" sz="quarter" idx="13"/>
          </p:nvPr>
        </p:nvSpPr>
        <p:spPr/>
        <p:txBody>
          <a:bodyPr/>
          <a:lstStyle/>
          <a:p>
            <a:r>
              <a:rPr lang="en-US" smtClean="0"/>
              <a:t>Page </a:t>
            </a:r>
            <a:fld id="{1E6C07B4-BB24-438D-87A0-B79A0C0B63CB}" type="slidenum">
              <a:rPr lang="en-US" smtClean="0"/>
              <a:pPr/>
              <a:t>3</a:t>
            </a:fld>
            <a:endParaRPr lang="en-US"/>
          </a:p>
        </p:txBody>
      </p:sp>
    </p:spTree>
    <p:extLst>
      <p:ext uri="{BB962C8B-B14F-4D97-AF65-F5344CB8AC3E}">
        <p14:creationId xmlns:p14="http://schemas.microsoft.com/office/powerpoint/2010/main" val="2324301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smtClean="0"/>
              <a:t>doc.: IEEE 802.15-&lt;doc#&gt;</a:t>
            </a:r>
            <a:endParaRPr lang="en-US"/>
          </a:p>
        </p:txBody>
      </p:sp>
      <p:sp>
        <p:nvSpPr>
          <p:cNvPr id="5" name="날짜 개체 틀 4"/>
          <p:cNvSpPr>
            <a:spLocks noGrp="1"/>
          </p:cNvSpPr>
          <p:nvPr>
            <p:ph type="dt" idx="11"/>
          </p:nvPr>
        </p:nvSpPr>
        <p:spPr/>
        <p:txBody>
          <a:bodyPr/>
          <a:lstStyle/>
          <a:p>
            <a:r>
              <a:rPr lang="en-US" smtClean="0"/>
              <a:t>&lt;month year&gt;</a:t>
            </a:r>
            <a:endParaRPr lang="en-US"/>
          </a:p>
        </p:txBody>
      </p:sp>
      <p:sp>
        <p:nvSpPr>
          <p:cNvPr id="6" name="바닥글 개체 틀 5"/>
          <p:cNvSpPr>
            <a:spLocks noGrp="1"/>
          </p:cNvSpPr>
          <p:nvPr>
            <p:ph type="ftr" sz="quarter" idx="12"/>
          </p:nvPr>
        </p:nvSpPr>
        <p:spPr/>
        <p:txBody>
          <a:bodyPr/>
          <a:lstStyle/>
          <a:p>
            <a:pPr lvl="4"/>
            <a:r>
              <a:rPr lang="en-US" smtClean="0"/>
              <a:t>&lt;author&gt;, &lt;company&gt;</a:t>
            </a:r>
            <a:endParaRPr lang="en-US"/>
          </a:p>
        </p:txBody>
      </p:sp>
      <p:sp>
        <p:nvSpPr>
          <p:cNvPr id="7" name="슬라이드 번호 개체 틀 6"/>
          <p:cNvSpPr>
            <a:spLocks noGrp="1"/>
          </p:cNvSpPr>
          <p:nvPr>
            <p:ph type="sldNum" sz="quarter" idx="13"/>
          </p:nvPr>
        </p:nvSpPr>
        <p:spPr/>
        <p:txBody>
          <a:bodyPr/>
          <a:lstStyle/>
          <a:p>
            <a:r>
              <a:rPr lang="en-US" smtClean="0"/>
              <a:t>Page </a:t>
            </a:r>
            <a:fld id="{1E6C07B4-BB24-438D-87A0-B79A0C0B63CB}" type="slidenum">
              <a:rPr lang="en-US" smtClean="0"/>
              <a:pPr/>
              <a:t>4</a:t>
            </a:fld>
            <a:endParaRPr lang="en-US"/>
          </a:p>
        </p:txBody>
      </p:sp>
    </p:spTree>
    <p:extLst>
      <p:ext uri="{BB962C8B-B14F-4D97-AF65-F5344CB8AC3E}">
        <p14:creationId xmlns:p14="http://schemas.microsoft.com/office/powerpoint/2010/main" val="2324301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smtClean="0"/>
              <a:t>doc.: IEEE 802.15-&lt;doc#&gt;</a:t>
            </a:r>
            <a:endParaRPr lang="en-US"/>
          </a:p>
        </p:txBody>
      </p:sp>
      <p:sp>
        <p:nvSpPr>
          <p:cNvPr id="5" name="날짜 개체 틀 4"/>
          <p:cNvSpPr>
            <a:spLocks noGrp="1"/>
          </p:cNvSpPr>
          <p:nvPr>
            <p:ph type="dt" idx="11"/>
          </p:nvPr>
        </p:nvSpPr>
        <p:spPr/>
        <p:txBody>
          <a:bodyPr/>
          <a:lstStyle/>
          <a:p>
            <a:r>
              <a:rPr lang="en-US" smtClean="0"/>
              <a:t>&lt;month year&gt;</a:t>
            </a:r>
            <a:endParaRPr lang="en-US"/>
          </a:p>
        </p:txBody>
      </p:sp>
      <p:sp>
        <p:nvSpPr>
          <p:cNvPr id="6" name="바닥글 개체 틀 5"/>
          <p:cNvSpPr>
            <a:spLocks noGrp="1"/>
          </p:cNvSpPr>
          <p:nvPr>
            <p:ph type="ftr" sz="quarter" idx="12"/>
          </p:nvPr>
        </p:nvSpPr>
        <p:spPr/>
        <p:txBody>
          <a:bodyPr/>
          <a:lstStyle/>
          <a:p>
            <a:pPr lvl="4"/>
            <a:r>
              <a:rPr lang="en-US" smtClean="0"/>
              <a:t>&lt;author&gt;, &lt;company&gt;</a:t>
            </a:r>
            <a:endParaRPr lang="en-US"/>
          </a:p>
        </p:txBody>
      </p:sp>
      <p:sp>
        <p:nvSpPr>
          <p:cNvPr id="7" name="슬라이드 번호 개체 틀 6"/>
          <p:cNvSpPr>
            <a:spLocks noGrp="1"/>
          </p:cNvSpPr>
          <p:nvPr>
            <p:ph type="sldNum" sz="quarter" idx="13"/>
          </p:nvPr>
        </p:nvSpPr>
        <p:spPr/>
        <p:txBody>
          <a:bodyPr/>
          <a:lstStyle/>
          <a:p>
            <a:r>
              <a:rPr lang="en-US" smtClean="0"/>
              <a:t>Page </a:t>
            </a:r>
            <a:fld id="{1E6C07B4-BB24-438D-87A0-B79A0C0B63CB}" type="slidenum">
              <a:rPr lang="en-US" smtClean="0"/>
              <a:pPr/>
              <a:t>5</a:t>
            </a:fld>
            <a:endParaRPr lang="en-US"/>
          </a:p>
        </p:txBody>
      </p:sp>
    </p:spTree>
    <p:extLst>
      <p:ext uri="{BB962C8B-B14F-4D97-AF65-F5344CB8AC3E}">
        <p14:creationId xmlns:p14="http://schemas.microsoft.com/office/powerpoint/2010/main" val="2324301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smtClean="0"/>
              <a:t>doc.: IEEE 802.15-&lt;doc#&gt;</a:t>
            </a:r>
            <a:endParaRPr lang="en-US"/>
          </a:p>
        </p:txBody>
      </p:sp>
      <p:sp>
        <p:nvSpPr>
          <p:cNvPr id="5" name="날짜 개체 틀 4"/>
          <p:cNvSpPr>
            <a:spLocks noGrp="1"/>
          </p:cNvSpPr>
          <p:nvPr>
            <p:ph type="dt" idx="11"/>
          </p:nvPr>
        </p:nvSpPr>
        <p:spPr/>
        <p:txBody>
          <a:bodyPr/>
          <a:lstStyle/>
          <a:p>
            <a:r>
              <a:rPr lang="en-US" smtClean="0"/>
              <a:t>&lt;month year&gt;</a:t>
            </a:r>
            <a:endParaRPr lang="en-US"/>
          </a:p>
        </p:txBody>
      </p:sp>
      <p:sp>
        <p:nvSpPr>
          <p:cNvPr id="6" name="바닥글 개체 틀 5"/>
          <p:cNvSpPr>
            <a:spLocks noGrp="1"/>
          </p:cNvSpPr>
          <p:nvPr>
            <p:ph type="ftr" sz="quarter" idx="12"/>
          </p:nvPr>
        </p:nvSpPr>
        <p:spPr/>
        <p:txBody>
          <a:bodyPr/>
          <a:lstStyle/>
          <a:p>
            <a:pPr lvl="4"/>
            <a:r>
              <a:rPr lang="en-US" smtClean="0"/>
              <a:t>&lt;author&gt;, &lt;company&gt;</a:t>
            </a:r>
            <a:endParaRPr lang="en-US"/>
          </a:p>
        </p:txBody>
      </p:sp>
      <p:sp>
        <p:nvSpPr>
          <p:cNvPr id="7" name="슬라이드 번호 개체 틀 6"/>
          <p:cNvSpPr>
            <a:spLocks noGrp="1"/>
          </p:cNvSpPr>
          <p:nvPr>
            <p:ph type="sldNum" sz="quarter" idx="13"/>
          </p:nvPr>
        </p:nvSpPr>
        <p:spPr/>
        <p:txBody>
          <a:bodyPr/>
          <a:lstStyle/>
          <a:p>
            <a:r>
              <a:rPr lang="en-US" smtClean="0"/>
              <a:t>Page </a:t>
            </a:r>
            <a:fld id="{1E6C07B4-BB24-438D-87A0-B79A0C0B63CB}" type="slidenum">
              <a:rPr lang="en-US" smtClean="0"/>
              <a:pPr/>
              <a:t>6</a:t>
            </a:fld>
            <a:endParaRPr lang="en-US"/>
          </a:p>
        </p:txBody>
      </p:sp>
    </p:spTree>
    <p:extLst>
      <p:ext uri="{BB962C8B-B14F-4D97-AF65-F5344CB8AC3E}">
        <p14:creationId xmlns:p14="http://schemas.microsoft.com/office/powerpoint/2010/main" val="2324301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smtClean="0"/>
              <a:t>doc.: IEEE 802.15-&lt;doc#&gt;</a:t>
            </a:r>
            <a:endParaRPr lang="en-US"/>
          </a:p>
        </p:txBody>
      </p:sp>
      <p:sp>
        <p:nvSpPr>
          <p:cNvPr id="5" name="날짜 개체 틀 4"/>
          <p:cNvSpPr>
            <a:spLocks noGrp="1"/>
          </p:cNvSpPr>
          <p:nvPr>
            <p:ph type="dt" idx="11"/>
          </p:nvPr>
        </p:nvSpPr>
        <p:spPr/>
        <p:txBody>
          <a:bodyPr/>
          <a:lstStyle/>
          <a:p>
            <a:r>
              <a:rPr lang="en-US" smtClean="0"/>
              <a:t>&lt;month year&gt;</a:t>
            </a:r>
            <a:endParaRPr lang="en-US"/>
          </a:p>
        </p:txBody>
      </p:sp>
      <p:sp>
        <p:nvSpPr>
          <p:cNvPr id="6" name="바닥글 개체 틀 5"/>
          <p:cNvSpPr>
            <a:spLocks noGrp="1"/>
          </p:cNvSpPr>
          <p:nvPr>
            <p:ph type="ftr" sz="quarter" idx="12"/>
          </p:nvPr>
        </p:nvSpPr>
        <p:spPr/>
        <p:txBody>
          <a:bodyPr/>
          <a:lstStyle/>
          <a:p>
            <a:pPr lvl="4"/>
            <a:r>
              <a:rPr lang="en-US" smtClean="0"/>
              <a:t>&lt;author&gt;, &lt;company&gt;</a:t>
            </a:r>
            <a:endParaRPr lang="en-US"/>
          </a:p>
        </p:txBody>
      </p:sp>
      <p:sp>
        <p:nvSpPr>
          <p:cNvPr id="7" name="슬라이드 번호 개체 틀 6"/>
          <p:cNvSpPr>
            <a:spLocks noGrp="1"/>
          </p:cNvSpPr>
          <p:nvPr>
            <p:ph type="sldNum" sz="quarter" idx="13"/>
          </p:nvPr>
        </p:nvSpPr>
        <p:spPr/>
        <p:txBody>
          <a:bodyPr/>
          <a:lstStyle/>
          <a:p>
            <a:r>
              <a:rPr lang="en-US" smtClean="0"/>
              <a:t>Page </a:t>
            </a:r>
            <a:fld id="{1E6C07B4-BB24-438D-87A0-B79A0C0B63CB}" type="slidenum">
              <a:rPr lang="en-US" smtClean="0"/>
              <a:pPr/>
              <a:t>7</a:t>
            </a:fld>
            <a:endParaRPr lang="en-US"/>
          </a:p>
        </p:txBody>
      </p:sp>
    </p:spTree>
    <p:extLst>
      <p:ext uri="{BB962C8B-B14F-4D97-AF65-F5344CB8AC3E}">
        <p14:creationId xmlns:p14="http://schemas.microsoft.com/office/powerpoint/2010/main" val="2324301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smtClean="0"/>
              <a:t>doc.: IEEE 802.15-&lt;doc#&gt;</a:t>
            </a:r>
            <a:endParaRPr lang="en-US"/>
          </a:p>
        </p:txBody>
      </p:sp>
      <p:sp>
        <p:nvSpPr>
          <p:cNvPr id="5" name="날짜 개체 틀 4"/>
          <p:cNvSpPr>
            <a:spLocks noGrp="1"/>
          </p:cNvSpPr>
          <p:nvPr>
            <p:ph type="dt" idx="11"/>
          </p:nvPr>
        </p:nvSpPr>
        <p:spPr/>
        <p:txBody>
          <a:bodyPr/>
          <a:lstStyle/>
          <a:p>
            <a:r>
              <a:rPr lang="en-US" smtClean="0"/>
              <a:t>&lt;month year&gt;</a:t>
            </a:r>
            <a:endParaRPr lang="en-US"/>
          </a:p>
        </p:txBody>
      </p:sp>
      <p:sp>
        <p:nvSpPr>
          <p:cNvPr id="6" name="바닥글 개체 틀 5"/>
          <p:cNvSpPr>
            <a:spLocks noGrp="1"/>
          </p:cNvSpPr>
          <p:nvPr>
            <p:ph type="ftr" sz="quarter" idx="12"/>
          </p:nvPr>
        </p:nvSpPr>
        <p:spPr/>
        <p:txBody>
          <a:bodyPr/>
          <a:lstStyle/>
          <a:p>
            <a:pPr lvl="4"/>
            <a:r>
              <a:rPr lang="en-US" smtClean="0"/>
              <a:t>&lt;author&gt;, &lt;company&gt;</a:t>
            </a:r>
            <a:endParaRPr lang="en-US"/>
          </a:p>
        </p:txBody>
      </p:sp>
      <p:sp>
        <p:nvSpPr>
          <p:cNvPr id="7" name="슬라이드 번호 개체 틀 6"/>
          <p:cNvSpPr>
            <a:spLocks noGrp="1"/>
          </p:cNvSpPr>
          <p:nvPr>
            <p:ph type="sldNum" sz="quarter" idx="13"/>
          </p:nvPr>
        </p:nvSpPr>
        <p:spPr/>
        <p:txBody>
          <a:bodyPr/>
          <a:lstStyle/>
          <a:p>
            <a:r>
              <a:rPr lang="en-US" smtClean="0"/>
              <a:t>Page </a:t>
            </a:r>
            <a:fld id="{1E6C07B4-BB24-438D-87A0-B79A0C0B63CB}" type="slidenum">
              <a:rPr lang="en-US" smtClean="0"/>
              <a:pPr/>
              <a:t>8</a:t>
            </a:fld>
            <a:endParaRPr lang="en-US"/>
          </a:p>
        </p:txBody>
      </p:sp>
    </p:spTree>
    <p:extLst>
      <p:ext uri="{BB962C8B-B14F-4D97-AF65-F5344CB8AC3E}">
        <p14:creationId xmlns:p14="http://schemas.microsoft.com/office/powerpoint/2010/main" val="232430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defRPr/>
            </a:lvl1pPr>
          </a:lstStyle>
          <a:p>
            <a:r>
              <a:rPr lang="ko-KR" altLang="en-US" dirty="0" smtClean="0"/>
              <a:t>마스터 제목 스타일 편집</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dirty="0" smtClean="0"/>
              <a:t>마스터 부제목 스타일 편집</a:t>
            </a:r>
            <a:endParaRPr lang="de-DE" dirty="0"/>
          </a:p>
        </p:txBody>
      </p:sp>
      <p:sp>
        <p:nvSpPr>
          <p:cNvPr id="23" name="날짜 개체 틀 22"/>
          <p:cNvSpPr>
            <a:spLocks noGrp="1"/>
          </p:cNvSpPr>
          <p:nvPr>
            <p:ph type="dt" sz="half" idx="10"/>
          </p:nvPr>
        </p:nvSpPr>
        <p:spPr/>
        <p:txBody>
          <a:bodyPr/>
          <a:lstStyle/>
          <a:p>
            <a:r>
              <a:rPr lang="en-US" altLang="ko-KR" smtClean="0"/>
              <a:t>February 2015</a:t>
            </a:r>
            <a:endParaRPr lang="en-US" smtClean="0"/>
          </a:p>
        </p:txBody>
      </p:sp>
      <p:sp>
        <p:nvSpPr>
          <p:cNvPr id="24" name="바닥글 개체 틀 23"/>
          <p:cNvSpPr>
            <a:spLocks noGrp="1"/>
          </p:cNvSpPr>
          <p:nvPr>
            <p:ph type="ftr" sz="quarter" idx="11"/>
          </p:nvPr>
        </p:nvSpPr>
        <p:spPr/>
        <p:txBody>
          <a:bodyPr/>
          <a:lstStyle/>
          <a:p>
            <a:r>
              <a:rPr lang="en-US" altLang="ko-KR" dirty="0" err="1" smtClean="0"/>
              <a:t>Gyung-Chul</a:t>
            </a:r>
            <a:r>
              <a:rPr lang="en-US" altLang="ko-KR" dirty="0" smtClean="0"/>
              <a:t> </a:t>
            </a:r>
            <a:r>
              <a:rPr lang="en-US" altLang="ko-KR" dirty="0" err="1" smtClean="0"/>
              <a:t>Sihn</a:t>
            </a:r>
            <a:r>
              <a:rPr lang="en-US" altLang="ko-KR" dirty="0" smtClean="0"/>
              <a:t> (ETRI) et al.</a:t>
            </a:r>
            <a:endParaRPr lang="en-US" altLang="ko-KR" dirty="0"/>
          </a:p>
        </p:txBody>
      </p:sp>
      <p:sp>
        <p:nvSpPr>
          <p:cNvPr id="25" name="슬라이드 번호 개체 틀 24"/>
          <p:cNvSpPr>
            <a:spLocks noGrp="1"/>
          </p:cNvSpPr>
          <p:nvPr>
            <p:ph type="sldNum" sz="quarter" idx="12"/>
          </p:nvPr>
        </p:nvSpPr>
        <p:spPr/>
        <p:txBody>
          <a:bodyPr/>
          <a:lstStyle/>
          <a:p>
            <a:r>
              <a:rPr lang="en-US" smtClean="0"/>
              <a:t>Slide </a:t>
            </a:r>
            <a:fld id="{0CA028F1-D738-48FE-BE50-E58F6D2C58C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ko-KR" altLang="en-US" dirty="0" smtClean="0"/>
              <a:t>마스터 제목 스타일 편집</a:t>
            </a:r>
            <a:endParaRPr lang="de-DE" dirty="0"/>
          </a:p>
        </p:txBody>
      </p:sp>
      <p:sp>
        <p:nvSpPr>
          <p:cNvPr id="3" name="Inhaltsplatzhalter 2"/>
          <p:cNvSpPr>
            <a:spLocks noGrp="1"/>
          </p:cNvSpPr>
          <p:nvPr>
            <p:ph idx="1"/>
          </p:nvPr>
        </p:nvSpPr>
        <p:spPr/>
        <p:txBody>
          <a:bodyPr/>
          <a:lstStyle>
            <a:lvl1pPr marL="514350" indent="-457200">
              <a:buFont typeface="Arial" panose="020B0604020202020204" pitchFamily="34" charset="0"/>
              <a:buChar char="•"/>
              <a:defRPr sz="3200"/>
            </a:lvl1pPr>
            <a:lvl2pPr marL="742950" marR="0" indent="-285750" algn="l" defTabSz="914400" rtl="0" eaLnBrk="1" fontAlgn="base" latinLnBrk="0" hangingPunct="1">
              <a:lnSpc>
                <a:spcPct val="100000"/>
              </a:lnSpc>
              <a:spcBef>
                <a:spcPct val="20000"/>
              </a:spcBef>
              <a:spcAft>
                <a:spcPct val="0"/>
              </a:spcAft>
              <a:buClrTx/>
              <a:buSzTx/>
              <a:buFontTx/>
              <a:buChar char="–"/>
              <a:tabLst/>
              <a:defRPr sz="2800"/>
            </a:lvl2pPr>
            <a:lvl3pPr>
              <a:defRPr sz="2400"/>
            </a:lvl3pPr>
            <a:lvl4pPr>
              <a:defRPr sz="2000"/>
            </a:lvl4pPr>
            <a:lvl5pPr>
              <a:defRPr sz="2000"/>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7" name="날짜 개체 틀 6"/>
          <p:cNvSpPr>
            <a:spLocks noGrp="1"/>
          </p:cNvSpPr>
          <p:nvPr>
            <p:ph type="dt" sz="half" idx="10"/>
          </p:nvPr>
        </p:nvSpPr>
        <p:spPr/>
        <p:txBody>
          <a:bodyPr/>
          <a:lstStyle/>
          <a:p>
            <a:r>
              <a:rPr lang="en-US" altLang="ko-KR" smtClean="0"/>
              <a:t>February 2015</a:t>
            </a:r>
            <a:endParaRPr lang="en-US" smtClean="0"/>
          </a:p>
        </p:txBody>
      </p:sp>
      <p:sp>
        <p:nvSpPr>
          <p:cNvPr id="8" name="바닥글 개체 틀 7"/>
          <p:cNvSpPr>
            <a:spLocks noGrp="1"/>
          </p:cNvSpPr>
          <p:nvPr>
            <p:ph type="ftr" sz="quarter" idx="11"/>
          </p:nvPr>
        </p:nvSpPr>
        <p:spPr/>
        <p:txBody>
          <a:bodyPr/>
          <a:lstStyle/>
          <a:p>
            <a:r>
              <a:rPr lang="en-US" altLang="ko-KR" dirty="0" err="1" smtClean="0"/>
              <a:t>Gyung-Chul</a:t>
            </a:r>
            <a:r>
              <a:rPr lang="en-US" altLang="ko-KR" dirty="0" smtClean="0"/>
              <a:t> </a:t>
            </a:r>
            <a:r>
              <a:rPr lang="en-US" altLang="ko-KR" dirty="0" err="1" smtClean="0"/>
              <a:t>Sihn</a:t>
            </a:r>
            <a:r>
              <a:rPr lang="en-US" altLang="ko-KR" dirty="0" smtClean="0"/>
              <a:t> (ETRI) et al.</a:t>
            </a:r>
            <a:endParaRPr lang="en-US" altLang="ko-KR" dirty="0"/>
          </a:p>
        </p:txBody>
      </p:sp>
      <p:sp>
        <p:nvSpPr>
          <p:cNvPr id="9" name="슬라이드 번호 개체 틀 8"/>
          <p:cNvSpPr>
            <a:spLocks noGrp="1"/>
          </p:cNvSpPr>
          <p:nvPr>
            <p:ph type="sldNum" sz="quarter" idx="12"/>
          </p:nvPr>
        </p:nvSpPr>
        <p:spPr/>
        <p:txBody>
          <a:bodyPr/>
          <a:lstStyle/>
          <a:p>
            <a:r>
              <a:rPr lang="en-US" smtClean="0"/>
              <a:t>Slide </a:t>
            </a:r>
            <a:fld id="{0CA028F1-D738-48FE-BE50-E58F6D2C58C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ko-KR" altLang="en-US" dirty="0" smtClean="0"/>
              <a:t>마스터 제목 스타일 편집</a:t>
            </a:r>
            <a:endParaRPr lang="de-DE" dirty="0"/>
          </a:p>
        </p:txBody>
      </p:sp>
      <p:sp>
        <p:nvSpPr>
          <p:cNvPr id="3" name="Inhaltsplatzhalter 2"/>
          <p:cNvSpPr>
            <a:spLocks noGrp="1"/>
          </p:cNvSpPr>
          <p:nvPr>
            <p:ph sz="half" idx="1"/>
          </p:nvPr>
        </p:nvSpPr>
        <p:spPr>
          <a:xfrm>
            <a:off x="685800" y="1981200"/>
            <a:ext cx="3810000" cy="4114800"/>
          </a:xfrm>
        </p:spPr>
        <p:txBody>
          <a:bodyPr/>
          <a:lstStyle>
            <a:lvl1pPr>
              <a:defRPr lang="ko-KR" altLang="en-US" sz="2800" baseline="0" dirty="0" smtClean="0">
                <a:solidFill>
                  <a:schemeClr val="tx1"/>
                </a:solidFill>
                <a:latin typeface="+mn-lt"/>
                <a:ea typeface="+mn-ea"/>
                <a:cs typeface="+mn-cs"/>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Datumsplatzhalter 4"/>
          <p:cNvSpPr>
            <a:spLocks noGrp="1"/>
          </p:cNvSpPr>
          <p:nvPr>
            <p:ph type="dt" sz="half" idx="10"/>
          </p:nvPr>
        </p:nvSpPr>
        <p:spPr/>
        <p:txBody>
          <a:bodyPr/>
          <a:lstStyle>
            <a:lvl1pPr>
              <a:defRPr/>
            </a:lvl1pPr>
          </a:lstStyle>
          <a:p>
            <a:r>
              <a:rPr lang="en-US" altLang="ko-KR" smtClean="0"/>
              <a:t>February 2015</a:t>
            </a:r>
            <a:endParaRPr lang="en-US" dirty="0"/>
          </a:p>
        </p:txBody>
      </p:sp>
      <p:sp>
        <p:nvSpPr>
          <p:cNvPr id="6" name="Fußzeilenplatzhalter 5"/>
          <p:cNvSpPr>
            <a:spLocks noGrp="1"/>
          </p:cNvSpPr>
          <p:nvPr>
            <p:ph type="ftr" sz="quarter" idx="11"/>
          </p:nvPr>
        </p:nvSpPr>
        <p:spPr/>
        <p:txBody>
          <a:bodyPr/>
          <a:lstStyle>
            <a:lvl1pPr>
              <a:defRPr/>
            </a:lvl1pPr>
          </a:lstStyle>
          <a:p>
            <a:r>
              <a:rPr lang="da-DK" smtClean="0"/>
              <a:t>Gyung-Chul Sihn (ETRI) et al.</a:t>
            </a:r>
            <a:endParaRPr lang="en-US" dirty="0"/>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altLang="ko-KR" smtClean="0"/>
              <a:t>February 2015</a:t>
            </a:r>
            <a:endParaRPr lang="en-US"/>
          </a:p>
        </p:txBody>
      </p:sp>
      <p:sp>
        <p:nvSpPr>
          <p:cNvPr id="3" name="Fußzeilenplatzhalter 2"/>
          <p:cNvSpPr>
            <a:spLocks noGrp="1"/>
          </p:cNvSpPr>
          <p:nvPr>
            <p:ph type="ftr" sz="quarter" idx="11"/>
          </p:nvPr>
        </p:nvSpPr>
        <p:spPr/>
        <p:txBody>
          <a:bodyPr/>
          <a:lstStyle>
            <a:lvl1pPr>
              <a:defRPr/>
            </a:lvl1pPr>
          </a:lstStyle>
          <a:p>
            <a:r>
              <a:rPr lang="en-US" dirty="0" err="1" smtClean="0"/>
              <a:t>Gyung-Chul</a:t>
            </a:r>
            <a:r>
              <a:rPr lang="en-US" dirty="0" smtClean="0"/>
              <a:t> </a:t>
            </a:r>
            <a:r>
              <a:rPr lang="en-US" dirty="0" err="1" smtClean="0"/>
              <a:t>Sihn</a:t>
            </a:r>
            <a:r>
              <a:rPr lang="en-US" dirty="0" smtClean="0"/>
              <a:t> (</a:t>
            </a:r>
            <a:r>
              <a:rPr lang="en-US" altLang="ko-KR" dirty="0" smtClean="0"/>
              <a:t>ETRI) et al.</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a:t>
            </a:fld>
            <a:endParaRPr lang="en-US"/>
          </a:p>
        </p:txBody>
      </p:sp>
      <p:sp>
        <p:nvSpPr>
          <p:cNvPr id="5" name="Inhaltsplatzhalter 2"/>
          <p:cNvSpPr>
            <a:spLocks noGrp="1"/>
          </p:cNvSpPr>
          <p:nvPr>
            <p:ph idx="1"/>
          </p:nvPr>
        </p:nvSpPr>
        <p:spPr>
          <a:xfrm>
            <a:off x="624260" y="837158"/>
            <a:ext cx="8006316" cy="527555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ko-KR" altLang="en-US" dirty="0" smtClean="0"/>
              <a:t>마스터 제목 스타일 편집</a:t>
            </a:r>
            <a:endParaRPr 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ltLang="ko-KR" smtClean="0"/>
              <a:t>February 2015</a:t>
            </a:r>
            <a:endParaRPr lang="en-US"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err="1" smtClean="0"/>
              <a:t>Gyung-Chul</a:t>
            </a:r>
            <a:r>
              <a:rPr lang="en-US" dirty="0" smtClean="0"/>
              <a:t> </a:t>
            </a:r>
            <a:r>
              <a:rPr lang="en-US" dirty="0" err="1" smtClean="0"/>
              <a:t>Sihn</a:t>
            </a:r>
            <a:r>
              <a:rPr lang="en-US" dirty="0" smtClean="0"/>
              <a:t> (ETRI)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a:t>doc.: IEEE </a:t>
            </a:r>
            <a:r>
              <a:rPr lang="en-US" sz="1400" b="1" smtClean="0"/>
              <a:t>802.15-15-0151-00-003e</a:t>
            </a:r>
            <a:endParaRPr lang="en-US" sz="1400" b="1"/>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Lst>
  <p:timing>
    <p:tnLst>
      <p:par>
        <p:cTn id="1" dur="indefinite" restart="never" nodeType="tmRoot"/>
      </p:par>
    </p:tnLst>
  </p:timing>
  <p:hf hdr="0"/>
  <p:txStyles>
    <p:titleStyle>
      <a:lvl1pPr algn="ctr" rtl="0" eaLnBrk="1" fontAlgn="base" hangingPunct="1">
        <a:spcBef>
          <a:spcPct val="0"/>
        </a:spcBef>
        <a:spcAft>
          <a:spcPct val="0"/>
        </a:spcAft>
        <a:defRPr sz="3600" baseline="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February 2015</a:t>
            </a:r>
            <a:endParaRPr lang="en-US"/>
          </a:p>
        </p:txBody>
      </p:sp>
      <p:sp>
        <p:nvSpPr>
          <p:cNvPr id="3" name="바닥글 개체 틀 2"/>
          <p:cNvSpPr>
            <a:spLocks noGrp="1"/>
          </p:cNvSpPr>
          <p:nvPr>
            <p:ph type="ftr" sz="quarter" idx="11"/>
          </p:nvPr>
        </p:nvSpPr>
        <p:spPr/>
        <p:txBody>
          <a:bodyPr/>
          <a:lstStyle/>
          <a:p>
            <a:r>
              <a:rPr lang="en-US" altLang="ko-KR" dirty="0" err="1"/>
              <a:t>Gyung-Chul</a:t>
            </a:r>
            <a:r>
              <a:rPr lang="en-US" altLang="ko-KR" dirty="0"/>
              <a:t> </a:t>
            </a:r>
            <a:r>
              <a:rPr lang="en-US" altLang="ko-KR" dirty="0" err="1"/>
              <a:t>Sihn</a:t>
            </a:r>
            <a:r>
              <a:rPr lang="en-US" altLang="ko-KR" dirty="0"/>
              <a:t> (ETRI) </a:t>
            </a:r>
            <a:r>
              <a:rPr lang="en-US" altLang="ko-KR" dirty="0" smtClean="0"/>
              <a:t>et </a:t>
            </a:r>
            <a:r>
              <a:rPr lang="en-US" altLang="ko-KR" dirty="0"/>
              <a:t>al.</a:t>
            </a:r>
          </a:p>
        </p:txBody>
      </p:sp>
      <p:sp>
        <p:nvSpPr>
          <p:cNvPr id="4" name="슬라이드 번호 개체 틀 3"/>
          <p:cNvSpPr>
            <a:spLocks noGrp="1"/>
          </p:cNvSpPr>
          <p:nvPr>
            <p:ph type="sldNum" sz="quarter" idx="12"/>
          </p:nvPr>
        </p:nvSpPr>
        <p:spPr/>
        <p:txBody>
          <a:bodyPr/>
          <a:lstStyle/>
          <a:p>
            <a:r>
              <a:rPr lang="en-US" smtClean="0"/>
              <a:t>Slide </a:t>
            </a:r>
            <a:fld id="{D0FF068C-9A81-4A5F-8F84-6EE3A290DD00}" type="slidenum">
              <a:rPr lang="en-US" smtClean="0"/>
              <a:pPr/>
              <a:t>1</a:t>
            </a:fld>
            <a:endParaRPr lang="en-US"/>
          </a:p>
        </p:txBody>
      </p:sp>
      <p:sp>
        <p:nvSpPr>
          <p:cNvPr id="6" name="Rectangle 3"/>
          <p:cNvSpPr>
            <a:spLocks noChangeArrowheads="1"/>
          </p:cNvSpPr>
          <p:nvPr/>
        </p:nvSpPr>
        <p:spPr bwMode="auto">
          <a:xfrm>
            <a:off x="624840" y="705334"/>
            <a:ext cx="8031480" cy="553997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b="1">
                <a:solidFill>
                  <a:schemeClr val="tx2"/>
                </a:solidFill>
              </a:rPr>
              <a:t>:</a:t>
            </a:r>
            <a:r>
              <a:rPr lang="en-US" sz="1600">
                <a:solidFill>
                  <a:schemeClr val="tx2"/>
                </a:solidFill>
              </a:rPr>
              <a:t> </a:t>
            </a:r>
            <a:r>
              <a:rPr lang="en-US" sz="1600" smtClean="0">
                <a:solidFill>
                  <a:schemeClr val="tx2"/>
                </a:solidFill>
              </a:rPr>
              <a:t> Comments on 15.3e TGD revision 2</a:t>
            </a:r>
            <a:endParaRPr lang="de-DE" sz="1600" dirty="0" smtClean="0"/>
          </a:p>
          <a:p>
            <a:r>
              <a:rPr lang="en-US" sz="1600" dirty="0">
                <a:solidFill>
                  <a:schemeClr val="tx2"/>
                </a:solidFill>
              </a:rPr>
              <a:t>	</a:t>
            </a:r>
          </a:p>
          <a:p>
            <a:r>
              <a:rPr lang="en-US" sz="1600" b="1" dirty="0">
                <a:solidFill>
                  <a:schemeClr val="tx2"/>
                </a:solidFill>
              </a:rPr>
              <a:t>Date Submitted</a:t>
            </a:r>
            <a:r>
              <a:rPr lang="en-US" sz="1600" b="1">
                <a:solidFill>
                  <a:schemeClr val="tx2"/>
                </a:solidFill>
              </a:rPr>
              <a:t>: </a:t>
            </a:r>
            <a:r>
              <a:rPr lang="en-US" sz="1600" smtClean="0">
                <a:solidFill>
                  <a:schemeClr val="tx2"/>
                </a:solidFill>
              </a:rPr>
              <a:t>February 26, </a:t>
            </a:r>
            <a:r>
              <a:rPr lang="en-US" sz="1600" dirty="0" smtClean="0">
                <a:solidFill>
                  <a:schemeClr val="tx2"/>
                </a:solidFill>
              </a:rPr>
              <a:t>2015</a:t>
            </a:r>
            <a:endParaRPr lang="en-US" sz="1600" dirty="0">
              <a:solidFill>
                <a:schemeClr val="tx2"/>
              </a:solidFill>
            </a:endParaRPr>
          </a:p>
          <a:p>
            <a:r>
              <a:rPr lang="en-US" sz="1600" b="1" dirty="0">
                <a:solidFill>
                  <a:schemeClr val="tx2"/>
                </a:solidFill>
              </a:rPr>
              <a:t>Source</a:t>
            </a:r>
            <a:r>
              <a:rPr lang="en-US" sz="1600" b="1">
                <a:solidFill>
                  <a:schemeClr val="tx2"/>
                </a:solidFill>
              </a:rPr>
              <a:t>:</a:t>
            </a:r>
            <a:r>
              <a:rPr lang="en-US" sz="1600">
                <a:solidFill>
                  <a:schemeClr val="tx2"/>
                </a:solidFill>
              </a:rPr>
              <a:t> </a:t>
            </a:r>
            <a:r>
              <a:rPr lang="en-US" sz="1600" smtClean="0">
                <a:solidFill>
                  <a:schemeClr val="tx2"/>
                </a:solidFill>
              </a:rPr>
              <a:t>Gyung-Chul </a:t>
            </a:r>
            <a:r>
              <a:rPr lang="en-US" sz="1600" dirty="0" err="1" smtClean="0">
                <a:solidFill>
                  <a:schemeClr val="tx2"/>
                </a:solidFill>
              </a:rPr>
              <a:t>Sihn</a:t>
            </a:r>
            <a:r>
              <a:rPr lang="en-US" sz="1600" dirty="0" smtClean="0">
                <a:solidFill>
                  <a:schemeClr val="tx2"/>
                </a:solidFill>
              </a:rPr>
              <a:t>, </a:t>
            </a:r>
            <a:r>
              <a:rPr lang="en-US" sz="1600" dirty="0" err="1" smtClean="0">
                <a:solidFill>
                  <a:schemeClr val="tx2"/>
                </a:solidFill>
              </a:rPr>
              <a:t>Hoo</a:t>
            </a:r>
            <a:r>
              <a:rPr lang="en-US" sz="1600" dirty="0" smtClean="0">
                <a:solidFill>
                  <a:schemeClr val="tx2"/>
                </a:solidFill>
              </a:rPr>
              <a:t>-Sung Lee, </a:t>
            </a:r>
            <a:r>
              <a:rPr lang="en-US" sz="1600" dirty="0" err="1" smtClean="0">
                <a:solidFill>
                  <a:schemeClr val="tx2"/>
                </a:solidFill>
              </a:rPr>
              <a:t>Ik</a:t>
            </a:r>
            <a:r>
              <a:rPr lang="en-US" sz="1600" dirty="0" smtClean="0">
                <a:solidFill>
                  <a:schemeClr val="tx2"/>
                </a:solidFill>
              </a:rPr>
              <a:t>-Jae Chun</a:t>
            </a:r>
            <a:r>
              <a:rPr lang="en-US" sz="1600" dirty="0" smtClean="0"/>
              <a:t>, </a:t>
            </a:r>
            <a:r>
              <a:rPr lang="en-US" sz="1600" dirty="0" err="1" smtClean="0"/>
              <a:t>Seok-Jin</a:t>
            </a:r>
            <a:r>
              <a:rPr lang="en-US" sz="1600" dirty="0" smtClean="0"/>
              <a:t> Lee, Moon-</a:t>
            </a:r>
            <a:r>
              <a:rPr lang="en-US" sz="1600" dirty="0" err="1" smtClean="0"/>
              <a:t>Sik</a:t>
            </a:r>
            <a:r>
              <a:rPr lang="en-US" sz="1600" dirty="0" smtClean="0"/>
              <a:t> </a:t>
            </a:r>
            <a:r>
              <a:rPr lang="en-US" sz="1600" dirty="0" smtClean="0">
                <a:solidFill>
                  <a:schemeClr val="tx2"/>
                </a:solidFill>
              </a:rPr>
              <a:t>Lee</a:t>
            </a:r>
            <a:r>
              <a:rPr lang="en-US" sz="1600" smtClean="0">
                <a:solidFill>
                  <a:schemeClr val="tx2"/>
                </a:solidFill>
              </a:rPr>
              <a:t>, Byung-Jae Kwak</a:t>
            </a:r>
            <a:endParaRPr lang="en-US" sz="1600">
              <a:solidFill>
                <a:schemeClr val="tx2"/>
              </a:solidFill>
            </a:endParaRPr>
          </a:p>
          <a:p>
            <a:r>
              <a:rPr lang="en-US" sz="1600" smtClean="0">
                <a:solidFill>
                  <a:schemeClr val="tx2"/>
                </a:solidFill>
              </a:rPr>
              <a:t>Company: ETRI</a:t>
            </a:r>
            <a:endParaRPr lang="en-US" sz="1600" baseline="30000" smtClean="0">
              <a:solidFill>
                <a:schemeClr val="tx2"/>
              </a:solidFill>
            </a:endParaRPr>
          </a:p>
          <a:p>
            <a:r>
              <a:rPr lang="en-US" sz="1600" smtClean="0">
                <a:solidFill>
                  <a:schemeClr val="tx2"/>
                </a:solidFill>
              </a:rPr>
              <a:t>Address: </a:t>
            </a:r>
            <a:r>
              <a:rPr lang="en-US" sz="1600" smtClean="0"/>
              <a:t>218  </a:t>
            </a:r>
            <a:r>
              <a:rPr lang="en-US" sz="1600" dirty="0" err="1" smtClean="0"/>
              <a:t>Gajeong-ro</a:t>
            </a:r>
            <a:r>
              <a:rPr lang="en-US" sz="1600" dirty="0" smtClean="0"/>
              <a:t>, </a:t>
            </a:r>
            <a:r>
              <a:rPr lang="en-US" sz="1600" dirty="0" err="1" smtClean="0"/>
              <a:t>Yuseong-gu</a:t>
            </a:r>
            <a:r>
              <a:rPr lang="en-US" sz="1600" dirty="0" smtClean="0">
                <a:solidFill>
                  <a:schemeClr val="tx2"/>
                </a:solidFill>
              </a:rPr>
              <a:t>, Daejeon 305-700, </a:t>
            </a:r>
            <a:r>
              <a:rPr lang="en-US" sz="1600" smtClean="0">
                <a:solidFill>
                  <a:schemeClr val="tx2"/>
                </a:solidFill>
              </a:rPr>
              <a:t>South Korea</a:t>
            </a:r>
            <a:endParaRPr lang="en-US" sz="1600" baseline="30000" dirty="0">
              <a:solidFill>
                <a:schemeClr val="tx2"/>
              </a:solidFill>
            </a:endParaRPr>
          </a:p>
          <a:p>
            <a:r>
              <a:rPr lang="en-US" sz="1600" dirty="0">
                <a:solidFill>
                  <a:schemeClr val="tx2"/>
                </a:solidFill>
              </a:rPr>
              <a:t>Voice</a:t>
            </a:r>
            <a:r>
              <a:rPr lang="en-US" sz="1600" dirty="0" smtClean="0">
                <a:solidFill>
                  <a:schemeClr val="tx2"/>
                </a:solidFill>
              </a:rPr>
              <a:t>:+82-42-860-6354, </a:t>
            </a:r>
            <a:r>
              <a:rPr lang="en-US" sz="1600" dirty="0">
                <a:solidFill>
                  <a:schemeClr val="tx2"/>
                </a:solidFill>
              </a:rPr>
              <a:t>FAX: </a:t>
            </a:r>
            <a:r>
              <a:rPr lang="en-US" sz="1600" dirty="0" smtClean="0">
                <a:solidFill>
                  <a:schemeClr val="tx2"/>
                </a:solidFill>
              </a:rPr>
              <a:t>+</a:t>
            </a:r>
            <a:r>
              <a:rPr lang="en-US" sz="1600" dirty="0" smtClean="0"/>
              <a:t>82-42-860-6732, E-Mail</a:t>
            </a:r>
            <a:r>
              <a:rPr lang="en-US" sz="1600" dirty="0" smtClean="0">
                <a:solidFill>
                  <a:schemeClr val="tx2"/>
                </a:solidFill>
              </a:rPr>
              <a:t>: neuro@etri.re.kr</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altLang="ko-KR" sz="1600"/>
              <a:t>IEEE </a:t>
            </a:r>
            <a:r>
              <a:rPr lang="en-US" altLang="ko-KR" sz="1600" smtClean="0"/>
              <a:t>802.15-14-0715-00-003e (</a:t>
            </a:r>
            <a:r>
              <a:rPr lang="fr-FR" altLang="ko-KR" sz="1600" smtClean="0"/>
              <a:t>SG3e draft PAR</a:t>
            </a:r>
            <a:r>
              <a:rPr lang="en-US" altLang="ko-KR" sz="1600" dirty="0" smtClean="0"/>
              <a:t>)</a:t>
            </a:r>
          </a:p>
          <a:p>
            <a:pPr>
              <a:spcBef>
                <a:spcPts val="600"/>
              </a:spcBef>
              <a:spcAft>
                <a:spcPts val="600"/>
              </a:spcAft>
            </a:pPr>
            <a:r>
              <a:rPr lang="en-US" sz="1600" b="1" dirty="0" smtClean="0">
                <a:solidFill>
                  <a:schemeClr val="tx2"/>
                </a:solidFill>
              </a:rPr>
              <a:t>Abstract:</a:t>
            </a:r>
            <a:r>
              <a:rPr lang="en-US" sz="1600" dirty="0" smtClean="0">
                <a:solidFill>
                  <a:schemeClr val="tx2"/>
                </a:solidFill>
              </a:rPr>
              <a:t>	</a:t>
            </a:r>
            <a:r>
              <a:rPr lang="en-US" sz="1600" smtClean="0">
                <a:solidFill>
                  <a:schemeClr val="tx2"/>
                </a:solidFill>
              </a:rPr>
              <a:t> Comments on 15.3e TGD revision 2</a:t>
            </a:r>
            <a:endParaRPr lang="en-US" sz="1600" dirty="0" smtClean="0">
              <a:solidFill>
                <a:schemeClr val="tx2"/>
              </a:solidFill>
            </a:endParaRPr>
          </a:p>
          <a:p>
            <a:pPr>
              <a:spcBef>
                <a:spcPts val="600"/>
              </a:spcBef>
              <a:spcAft>
                <a:spcPts val="600"/>
              </a:spcAft>
            </a:pPr>
            <a:r>
              <a:rPr lang="en-US" sz="1600" b="1" dirty="0" smtClean="0">
                <a:solidFill>
                  <a:schemeClr val="tx2"/>
                </a:solidFill>
              </a:rPr>
              <a:t>Purpose</a:t>
            </a:r>
            <a:r>
              <a:rPr lang="en-US" sz="1600" b="1" smtClean="0">
                <a:solidFill>
                  <a:schemeClr val="tx2"/>
                </a:solidFill>
              </a:rPr>
              <a:t>: </a:t>
            </a:r>
            <a:r>
              <a:rPr lang="en-US" sz="1600">
                <a:solidFill>
                  <a:schemeClr val="tx2"/>
                </a:solidFill>
              </a:rPr>
              <a:t> T</a:t>
            </a:r>
            <a:r>
              <a:rPr lang="en-US" sz="1600" smtClean="0">
                <a:solidFill>
                  <a:schemeClr val="tx2"/>
                </a:solidFill>
              </a:rPr>
              <a:t>o discuss and update 15.3e TGD</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479648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dirty="0" smtClean="0"/>
              <a:t>Gyung-Chul Sihn (ETRI) et al.</a:t>
            </a:r>
            <a:endParaRPr lang="en-US" altLang="ko-KR" dirty="0"/>
          </a:p>
        </p:txBody>
      </p:sp>
      <p:sp>
        <p:nvSpPr>
          <p:cNvPr id="6" name="슬라이드 번호 개체 틀 5"/>
          <p:cNvSpPr>
            <a:spLocks noGrp="1"/>
          </p:cNvSpPr>
          <p:nvPr>
            <p:ph type="sldNum" sz="quarter" idx="12"/>
          </p:nvPr>
        </p:nvSpPr>
        <p:spPr/>
        <p:txBody>
          <a:bodyPr/>
          <a:lstStyle/>
          <a:p>
            <a:r>
              <a:rPr lang="en-US" dirty="0" smtClean="0"/>
              <a:t>Slide </a:t>
            </a:r>
            <a:fld id="{0CA028F1-D738-48FE-BE50-E58F6D2C58CF}" type="slidenum">
              <a:rPr lang="en-US" smtClean="0"/>
              <a:pPr/>
              <a:t>2</a:t>
            </a:fld>
            <a:endParaRPr lang="en-US" dirty="0"/>
          </a:p>
        </p:txBody>
      </p:sp>
      <p:sp>
        <p:nvSpPr>
          <p:cNvPr id="7" name="제목 1"/>
          <p:cNvSpPr txBox="1">
            <a:spLocks/>
          </p:cNvSpPr>
          <p:nvPr/>
        </p:nvSpPr>
        <p:spPr bwMode="auto">
          <a:xfrm>
            <a:off x="685800" y="1223774"/>
            <a:ext cx="7772400" cy="1470025"/>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baseline="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ko-KR" kern="0" dirty="0" smtClean="0"/>
              <a:t>Comments on 109r2</a:t>
            </a:r>
            <a:endParaRPr lang="ko-KR" altLang="en-US" kern="0" dirty="0"/>
          </a:p>
        </p:txBody>
      </p:sp>
      <p:sp>
        <p:nvSpPr>
          <p:cNvPr id="8" name="부제목 2"/>
          <p:cNvSpPr txBox="1">
            <a:spLocks/>
          </p:cNvSpPr>
          <p:nvPr/>
        </p:nvSpPr>
        <p:spPr bwMode="auto">
          <a:xfrm>
            <a:off x="1371600" y="3886200"/>
            <a:ext cx="6400800" cy="1752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514350" indent="-457200" algn="l" rtl="0" eaLnBrk="1" fontAlgn="base" hangingPunct="1">
              <a:spcBef>
                <a:spcPct val="20000"/>
              </a:spcBef>
              <a:spcAft>
                <a:spcPct val="0"/>
              </a:spcAft>
              <a:buFont typeface="Arial" panose="020B0604020202020204" pitchFamily="34" charset="0"/>
              <a:buChar char="•"/>
              <a:defRPr sz="3200">
                <a:solidFill>
                  <a:schemeClr val="tx1"/>
                </a:solidFill>
                <a:latin typeface="+mn-lt"/>
                <a:ea typeface="+mn-ea"/>
                <a:cs typeface="+mn-cs"/>
              </a:defRPr>
            </a:lvl1pPr>
            <a:lvl2pPr marL="742950" marR="0" indent="-285750" algn="l" defTabSz="914400" rtl="0" eaLnBrk="1" fontAlgn="base" latinLnBrk="0" hangingPunct="1">
              <a:lnSpc>
                <a:spcPct val="100000"/>
              </a:lnSpc>
              <a:spcBef>
                <a:spcPct val="20000"/>
              </a:spcBef>
              <a:spcAft>
                <a:spcPct val="0"/>
              </a:spcAft>
              <a:buClrTx/>
              <a:buSzTx/>
              <a:buFontTx/>
              <a:buChar char="–"/>
              <a:tabLst/>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57150" indent="0" algn="ctr">
              <a:buNone/>
            </a:pPr>
            <a:r>
              <a:rPr lang="en-US" altLang="ko-KR" sz="2400" kern="0" dirty="0" smtClean="0"/>
              <a:t>15.3e Teleconference</a:t>
            </a:r>
          </a:p>
          <a:p>
            <a:pPr marL="57150" indent="0" algn="ctr">
              <a:buNone/>
            </a:pPr>
            <a:r>
              <a:rPr lang="en-US" altLang="ko-KR" sz="2400" kern="0" dirty="0" smtClean="0"/>
              <a:t>2015-02-26</a:t>
            </a:r>
          </a:p>
          <a:p>
            <a:pPr marL="57150" indent="0" algn="ctr">
              <a:buNone/>
            </a:pPr>
            <a:r>
              <a:rPr lang="en-US" altLang="ko-KR" sz="2400" kern="0" dirty="0" smtClean="0"/>
              <a:t>Gerald Gyung-Chul Sihn</a:t>
            </a:r>
            <a:endParaRPr lang="ko-KR" altLang="en-US" sz="2400" kern="0" dirty="0"/>
          </a:p>
        </p:txBody>
      </p:sp>
      <p:sp>
        <p:nvSpPr>
          <p:cNvPr id="9" name="날짜 개체 틀 1"/>
          <p:cNvSpPr>
            <a:spLocks noGrp="1"/>
          </p:cNvSpPr>
          <p:nvPr>
            <p:ph type="dt" sz="half" idx="10"/>
          </p:nvPr>
        </p:nvSpPr>
        <p:spPr>
          <a:xfrm>
            <a:off x="685800" y="378281"/>
            <a:ext cx="1600200" cy="215444"/>
          </a:xfrm>
        </p:spPr>
        <p:txBody>
          <a:bodyPr/>
          <a:lstStyle/>
          <a:p>
            <a:r>
              <a:rPr lang="en-US" altLang="ko-KR" smtClean="0"/>
              <a:t>February 2015</a:t>
            </a:r>
            <a:endParaRPr lang="en-US"/>
          </a:p>
        </p:txBody>
      </p:sp>
    </p:spTree>
    <p:extLst>
      <p:ext uri="{BB962C8B-B14F-4D97-AF65-F5344CB8AC3E}">
        <p14:creationId xmlns:p14="http://schemas.microsoft.com/office/powerpoint/2010/main" val="16408073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Gyung-Chul Sihn (ETRI) et al.</a:t>
            </a:r>
            <a:endParaRPr lang="en-US" altLang="ko-KR" dirty="0"/>
          </a:p>
        </p:txBody>
      </p:sp>
      <p:sp>
        <p:nvSpPr>
          <p:cNvPr id="6" name="슬라이드 번호 개체 틀 5"/>
          <p:cNvSpPr>
            <a:spLocks noGrp="1"/>
          </p:cNvSpPr>
          <p:nvPr>
            <p:ph type="sldNum" sz="quarter" idx="12"/>
          </p:nvPr>
        </p:nvSpPr>
        <p:spPr/>
        <p:txBody>
          <a:bodyPr/>
          <a:lstStyle/>
          <a:p>
            <a:r>
              <a:rPr lang="en-US" smtClean="0"/>
              <a:t>Slide </a:t>
            </a:r>
            <a:fld id="{0CA028F1-D738-48FE-BE50-E58F6D2C58CF}" type="slidenum">
              <a:rPr lang="en-US" smtClean="0"/>
              <a:pPr/>
              <a:t>3</a:t>
            </a:fld>
            <a:endParaRPr lang="en-US"/>
          </a:p>
        </p:txBody>
      </p:sp>
      <p:sp>
        <p:nvSpPr>
          <p:cNvPr id="7" name="제목 1"/>
          <p:cNvSpPr>
            <a:spLocks noGrp="1"/>
          </p:cNvSpPr>
          <p:nvPr>
            <p:ph type="title"/>
          </p:nvPr>
        </p:nvSpPr>
        <p:spPr>
          <a:xfrm>
            <a:off x="457200" y="468363"/>
            <a:ext cx="8229600" cy="1143000"/>
          </a:xfrm>
        </p:spPr>
        <p:txBody>
          <a:bodyPr/>
          <a:lstStyle/>
          <a:p>
            <a:r>
              <a:rPr lang="en-US" altLang="ko-KR" dirty="0" smtClean="0"/>
              <a:t>List of Comments (1/6)</a:t>
            </a:r>
            <a:endParaRPr lang="ko-KR" altLang="en-US" dirty="0"/>
          </a:p>
        </p:txBody>
      </p:sp>
      <p:sp>
        <p:nvSpPr>
          <p:cNvPr id="8" name="내용 개체 틀 2"/>
          <p:cNvSpPr>
            <a:spLocks noGrp="1"/>
          </p:cNvSpPr>
          <p:nvPr>
            <p:ph idx="1"/>
          </p:nvPr>
        </p:nvSpPr>
        <p:spPr>
          <a:xfrm>
            <a:off x="457200" y="1793925"/>
            <a:ext cx="8229600" cy="4525963"/>
          </a:xfrm>
        </p:spPr>
        <p:txBody>
          <a:bodyPr>
            <a:normAutofit fontScale="92500" lnSpcReduction="10000"/>
          </a:bodyPr>
          <a:lstStyle/>
          <a:p>
            <a:r>
              <a:rPr lang="en-US" altLang="ko-KR" dirty="0" smtClean="0"/>
              <a:t>Revision number of document 109</a:t>
            </a:r>
          </a:p>
          <a:p>
            <a:pPr lvl="1"/>
            <a:r>
              <a:rPr lang="en-US" altLang="ko-KR" dirty="0" smtClean="0"/>
              <a:t>It appears revision 2 of 15-15-0109 is based on revision 0, but revision 1 exists.</a:t>
            </a:r>
          </a:p>
          <a:p>
            <a:pPr lvl="1"/>
            <a:r>
              <a:rPr lang="en-US" altLang="ko-KR" dirty="0" smtClean="0"/>
              <a:t>The latest revision should be used to update a document to make it easier to follow the changes and avoid any confusion.</a:t>
            </a:r>
          </a:p>
          <a:p>
            <a:r>
              <a:rPr lang="en-US" altLang="ko-KR" dirty="0" smtClean="0"/>
              <a:t>Some memos are in Japanese. It would be appreciated if English is used in official documents.</a:t>
            </a:r>
          </a:p>
          <a:p>
            <a:pPr lvl="1"/>
            <a:r>
              <a:rPr lang="en-US" altLang="ko-KR" dirty="0" smtClean="0"/>
              <a:t>Pages 8, 9, etc., of 109r2.</a:t>
            </a:r>
          </a:p>
        </p:txBody>
      </p:sp>
      <p:sp>
        <p:nvSpPr>
          <p:cNvPr id="9" name="날짜 개체 틀 8"/>
          <p:cNvSpPr>
            <a:spLocks noGrp="1"/>
          </p:cNvSpPr>
          <p:nvPr>
            <p:ph type="dt" sz="half" idx="10"/>
          </p:nvPr>
        </p:nvSpPr>
        <p:spPr/>
        <p:txBody>
          <a:bodyPr/>
          <a:lstStyle/>
          <a:p>
            <a:r>
              <a:rPr lang="en-US" altLang="ko-KR" smtClean="0"/>
              <a:t>February 2015</a:t>
            </a:r>
            <a:endParaRPr lang="en-US" smtClean="0"/>
          </a:p>
        </p:txBody>
      </p:sp>
    </p:spTree>
    <p:extLst>
      <p:ext uri="{BB962C8B-B14F-4D97-AF65-F5344CB8AC3E}">
        <p14:creationId xmlns:p14="http://schemas.microsoft.com/office/powerpoint/2010/main" val="755146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February 2015</a:t>
            </a:r>
            <a:endParaRPr lang="en-US" smtClean="0"/>
          </a:p>
        </p:txBody>
      </p:sp>
      <p:sp>
        <p:nvSpPr>
          <p:cNvPr id="5" name="바닥글 개체 틀 4"/>
          <p:cNvSpPr>
            <a:spLocks noGrp="1"/>
          </p:cNvSpPr>
          <p:nvPr>
            <p:ph type="ftr" sz="quarter" idx="11"/>
          </p:nvPr>
        </p:nvSpPr>
        <p:spPr/>
        <p:txBody>
          <a:bodyPr/>
          <a:lstStyle/>
          <a:p>
            <a:r>
              <a:rPr lang="en-US" altLang="ko-KR" smtClean="0"/>
              <a:t>Gyung-Chul Sihn (ETRI) et al.</a:t>
            </a:r>
            <a:endParaRPr lang="en-US" altLang="ko-KR" dirty="0"/>
          </a:p>
        </p:txBody>
      </p:sp>
      <p:sp>
        <p:nvSpPr>
          <p:cNvPr id="6" name="슬라이드 번호 개체 틀 5"/>
          <p:cNvSpPr>
            <a:spLocks noGrp="1"/>
          </p:cNvSpPr>
          <p:nvPr>
            <p:ph type="sldNum" sz="quarter" idx="12"/>
          </p:nvPr>
        </p:nvSpPr>
        <p:spPr/>
        <p:txBody>
          <a:bodyPr/>
          <a:lstStyle/>
          <a:p>
            <a:r>
              <a:rPr lang="en-US" smtClean="0"/>
              <a:t>Slide </a:t>
            </a:r>
            <a:fld id="{0CA028F1-D738-48FE-BE50-E58F6D2C58CF}" type="slidenum">
              <a:rPr lang="en-US" smtClean="0"/>
              <a:pPr/>
              <a:t>4</a:t>
            </a:fld>
            <a:endParaRPr lang="en-US"/>
          </a:p>
        </p:txBody>
      </p:sp>
      <p:sp>
        <p:nvSpPr>
          <p:cNvPr id="7" name="제목 1"/>
          <p:cNvSpPr>
            <a:spLocks noGrp="1"/>
          </p:cNvSpPr>
          <p:nvPr>
            <p:ph type="title"/>
          </p:nvPr>
        </p:nvSpPr>
        <p:spPr>
          <a:xfrm>
            <a:off x="457200" y="460614"/>
            <a:ext cx="8229600" cy="1143000"/>
          </a:xfrm>
        </p:spPr>
        <p:txBody>
          <a:bodyPr/>
          <a:lstStyle/>
          <a:p>
            <a:r>
              <a:rPr lang="en-US" altLang="ko-KR" dirty="0" smtClean="0"/>
              <a:t>List of Comments (2/6)</a:t>
            </a:r>
            <a:endParaRPr lang="ko-KR" altLang="en-US" dirty="0"/>
          </a:p>
        </p:txBody>
      </p:sp>
      <p:sp>
        <p:nvSpPr>
          <p:cNvPr id="8" name="내용 개체 틀 2"/>
          <p:cNvSpPr>
            <a:spLocks noGrp="1"/>
          </p:cNvSpPr>
          <p:nvPr>
            <p:ph idx="1"/>
          </p:nvPr>
        </p:nvSpPr>
        <p:spPr>
          <a:xfrm>
            <a:off x="457200" y="1786176"/>
            <a:ext cx="8229600" cy="4525963"/>
          </a:xfrm>
        </p:spPr>
        <p:txBody>
          <a:bodyPr>
            <a:normAutofit fontScale="92500" lnSpcReduction="20000"/>
          </a:bodyPr>
          <a:lstStyle/>
          <a:p>
            <a:r>
              <a:rPr lang="en-US" altLang="ko-KR" dirty="0" smtClean="0"/>
              <a:t>Sub-clause </a:t>
            </a:r>
            <a:r>
              <a:rPr lang="en-US" altLang="ko-KR" i="1" dirty="0" smtClean="0"/>
              <a:t>4.2 Ticket gates</a:t>
            </a:r>
          </a:p>
          <a:p>
            <a:pPr lvl="1"/>
            <a:r>
              <a:rPr lang="en-US" altLang="ko-KR" dirty="0" smtClean="0"/>
              <a:t>A definition of “initial setup” is necessary.</a:t>
            </a:r>
          </a:p>
          <a:p>
            <a:pPr lvl="1"/>
            <a:r>
              <a:rPr lang="en-US" altLang="ko-KR" dirty="0" smtClean="0"/>
              <a:t>(Example</a:t>
            </a:r>
            <a:r>
              <a:rPr lang="en-US" altLang="ko-KR" dirty="0"/>
              <a:t>)</a:t>
            </a:r>
            <a:r>
              <a:rPr lang="en-US" altLang="ko-KR" dirty="0" smtClean="0"/>
              <a:t> What’s included: after discovery or detection?, sync?, etc. </a:t>
            </a:r>
          </a:p>
          <a:p>
            <a:r>
              <a:rPr lang="en-US" altLang="ko-KR" dirty="0" smtClean="0"/>
              <a:t>Sub-clause </a:t>
            </a:r>
            <a:r>
              <a:rPr lang="en-US" altLang="ko-KR" i="1" dirty="0" smtClean="0"/>
              <a:t>4.3 Wireless data storage</a:t>
            </a:r>
          </a:p>
          <a:p>
            <a:pPr lvl="1"/>
            <a:r>
              <a:rPr lang="en-US" altLang="ko-KR" dirty="0" smtClean="0"/>
              <a:t>ETRI will prepare some text for sub-clause 4.3.</a:t>
            </a:r>
          </a:p>
          <a:p>
            <a:r>
              <a:rPr lang="en-US" altLang="ko-KR" dirty="0" smtClean="0"/>
              <a:t>Sub-clause 5.1.1.</a:t>
            </a:r>
          </a:p>
          <a:p>
            <a:pPr lvl="1"/>
            <a:r>
              <a:rPr lang="en-US" altLang="ko-KR" dirty="0" smtClean="0"/>
              <a:t>Sub-clause 5.1.1 was Discovery. </a:t>
            </a:r>
          </a:p>
          <a:p>
            <a:pPr lvl="1"/>
            <a:r>
              <a:rPr lang="en-US" altLang="ko-KR" dirty="0" smtClean="0"/>
              <a:t>Question: Don’t we need a sub-clause for discovery in this document? (No strong opinion. Just a question)</a:t>
            </a:r>
            <a:endParaRPr lang="ko-KR" altLang="ko-KR" dirty="0"/>
          </a:p>
          <a:p>
            <a:pPr lvl="1"/>
            <a:endParaRPr lang="ko-KR" altLang="ko-KR" dirty="0"/>
          </a:p>
          <a:p>
            <a:endParaRPr lang="en-US" altLang="ko-KR" dirty="0" smtClean="0"/>
          </a:p>
        </p:txBody>
      </p:sp>
    </p:spTree>
    <p:extLst>
      <p:ext uri="{BB962C8B-B14F-4D97-AF65-F5344CB8AC3E}">
        <p14:creationId xmlns:p14="http://schemas.microsoft.com/office/powerpoint/2010/main" val="5258157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February 2015</a:t>
            </a:r>
            <a:endParaRPr lang="en-US" smtClean="0"/>
          </a:p>
        </p:txBody>
      </p:sp>
      <p:sp>
        <p:nvSpPr>
          <p:cNvPr id="5" name="바닥글 개체 틀 4"/>
          <p:cNvSpPr>
            <a:spLocks noGrp="1"/>
          </p:cNvSpPr>
          <p:nvPr>
            <p:ph type="ftr" sz="quarter" idx="11"/>
          </p:nvPr>
        </p:nvSpPr>
        <p:spPr/>
        <p:txBody>
          <a:bodyPr/>
          <a:lstStyle/>
          <a:p>
            <a:r>
              <a:rPr lang="en-US" altLang="ko-KR" smtClean="0"/>
              <a:t>Gyung-Chul Sihn (ETRI) et al.</a:t>
            </a:r>
            <a:endParaRPr lang="en-US" altLang="ko-KR" dirty="0"/>
          </a:p>
        </p:txBody>
      </p:sp>
      <p:sp>
        <p:nvSpPr>
          <p:cNvPr id="6" name="슬라이드 번호 개체 틀 5"/>
          <p:cNvSpPr>
            <a:spLocks noGrp="1"/>
          </p:cNvSpPr>
          <p:nvPr>
            <p:ph type="sldNum" sz="quarter" idx="12"/>
          </p:nvPr>
        </p:nvSpPr>
        <p:spPr/>
        <p:txBody>
          <a:bodyPr/>
          <a:lstStyle/>
          <a:p>
            <a:r>
              <a:rPr lang="en-US" smtClean="0"/>
              <a:t>Slide </a:t>
            </a:r>
            <a:fld id="{0CA028F1-D738-48FE-BE50-E58F6D2C58CF}" type="slidenum">
              <a:rPr lang="en-US" smtClean="0"/>
              <a:pPr/>
              <a:t>5</a:t>
            </a:fld>
            <a:endParaRPr lang="en-US"/>
          </a:p>
        </p:txBody>
      </p:sp>
      <p:sp>
        <p:nvSpPr>
          <p:cNvPr id="7" name="제목 1"/>
          <p:cNvSpPr>
            <a:spLocks noGrp="1"/>
          </p:cNvSpPr>
          <p:nvPr>
            <p:ph type="title"/>
          </p:nvPr>
        </p:nvSpPr>
        <p:spPr>
          <a:xfrm>
            <a:off x="457200" y="468363"/>
            <a:ext cx="8229600" cy="1143000"/>
          </a:xfrm>
        </p:spPr>
        <p:txBody>
          <a:bodyPr/>
          <a:lstStyle/>
          <a:p>
            <a:r>
              <a:rPr lang="en-US" altLang="ko-KR" dirty="0" smtClean="0"/>
              <a:t>List of Comments (3/6)</a:t>
            </a:r>
            <a:endParaRPr lang="ko-KR" altLang="en-US" dirty="0"/>
          </a:p>
        </p:txBody>
      </p:sp>
      <p:sp>
        <p:nvSpPr>
          <p:cNvPr id="8" name="내용 개체 틀 2"/>
          <p:cNvSpPr>
            <a:spLocks noGrp="1"/>
          </p:cNvSpPr>
          <p:nvPr>
            <p:ph idx="1"/>
          </p:nvPr>
        </p:nvSpPr>
        <p:spPr>
          <a:xfrm>
            <a:off x="457200" y="1793925"/>
            <a:ext cx="8229600" cy="4525963"/>
          </a:xfrm>
        </p:spPr>
        <p:txBody>
          <a:bodyPr>
            <a:normAutofit/>
          </a:bodyPr>
          <a:lstStyle/>
          <a:p>
            <a:r>
              <a:rPr lang="en-US" altLang="ko-KR" dirty="0" smtClean="0"/>
              <a:t>Sub-clause </a:t>
            </a:r>
            <a:r>
              <a:rPr lang="en-US" altLang="ko-KR" i="1" dirty="0" smtClean="0"/>
              <a:t>5.1.2 Media access mechanism</a:t>
            </a:r>
          </a:p>
          <a:p>
            <a:pPr lvl="1"/>
            <a:r>
              <a:rPr lang="en-US" altLang="ko-KR" dirty="0" smtClean="0"/>
              <a:t>Question: Aperiodic management frames are allowed?</a:t>
            </a:r>
          </a:p>
        </p:txBody>
      </p:sp>
    </p:spTree>
    <p:extLst>
      <p:ext uri="{BB962C8B-B14F-4D97-AF65-F5344CB8AC3E}">
        <p14:creationId xmlns:p14="http://schemas.microsoft.com/office/powerpoint/2010/main" val="5258157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February 2015</a:t>
            </a:r>
            <a:endParaRPr lang="en-US" smtClean="0"/>
          </a:p>
        </p:txBody>
      </p:sp>
      <p:sp>
        <p:nvSpPr>
          <p:cNvPr id="5" name="바닥글 개체 틀 4"/>
          <p:cNvSpPr>
            <a:spLocks noGrp="1"/>
          </p:cNvSpPr>
          <p:nvPr>
            <p:ph type="ftr" sz="quarter" idx="11"/>
          </p:nvPr>
        </p:nvSpPr>
        <p:spPr/>
        <p:txBody>
          <a:bodyPr/>
          <a:lstStyle/>
          <a:p>
            <a:r>
              <a:rPr lang="en-US" altLang="ko-KR" smtClean="0"/>
              <a:t>Gyung-Chul Sihn (ETRI) et al.</a:t>
            </a:r>
            <a:endParaRPr lang="en-US" altLang="ko-KR" dirty="0"/>
          </a:p>
        </p:txBody>
      </p:sp>
      <p:sp>
        <p:nvSpPr>
          <p:cNvPr id="6" name="슬라이드 번호 개체 틀 5"/>
          <p:cNvSpPr>
            <a:spLocks noGrp="1"/>
          </p:cNvSpPr>
          <p:nvPr>
            <p:ph type="sldNum" sz="quarter" idx="12"/>
          </p:nvPr>
        </p:nvSpPr>
        <p:spPr/>
        <p:txBody>
          <a:bodyPr/>
          <a:lstStyle/>
          <a:p>
            <a:r>
              <a:rPr lang="en-US" smtClean="0"/>
              <a:t>Slide </a:t>
            </a:r>
            <a:fld id="{0CA028F1-D738-48FE-BE50-E58F6D2C58CF}" type="slidenum">
              <a:rPr lang="en-US" smtClean="0"/>
              <a:pPr/>
              <a:t>6</a:t>
            </a:fld>
            <a:endParaRPr lang="en-US"/>
          </a:p>
        </p:txBody>
      </p:sp>
      <p:sp>
        <p:nvSpPr>
          <p:cNvPr id="7" name="제목 1"/>
          <p:cNvSpPr>
            <a:spLocks noGrp="1"/>
          </p:cNvSpPr>
          <p:nvPr>
            <p:ph type="title"/>
          </p:nvPr>
        </p:nvSpPr>
        <p:spPr>
          <a:xfrm>
            <a:off x="457200" y="483861"/>
            <a:ext cx="8229600" cy="1143000"/>
          </a:xfrm>
        </p:spPr>
        <p:txBody>
          <a:bodyPr/>
          <a:lstStyle/>
          <a:p>
            <a:r>
              <a:rPr lang="en-US" altLang="ko-KR" dirty="0" smtClean="0"/>
              <a:t>List of Comments (</a:t>
            </a:r>
            <a:r>
              <a:rPr lang="en-US" altLang="ko-KR" dirty="0"/>
              <a:t>4</a:t>
            </a:r>
            <a:r>
              <a:rPr lang="en-US" altLang="ko-KR" dirty="0" smtClean="0"/>
              <a:t>/6)</a:t>
            </a:r>
            <a:endParaRPr lang="ko-KR" altLang="en-US" dirty="0"/>
          </a:p>
        </p:txBody>
      </p:sp>
      <p:sp>
        <p:nvSpPr>
          <p:cNvPr id="8" name="내용 개체 틀 2"/>
          <p:cNvSpPr>
            <a:spLocks noGrp="1"/>
          </p:cNvSpPr>
          <p:nvPr>
            <p:ph idx="1"/>
          </p:nvPr>
        </p:nvSpPr>
        <p:spPr>
          <a:xfrm>
            <a:off x="457200" y="1809423"/>
            <a:ext cx="8229600" cy="4525963"/>
          </a:xfrm>
        </p:spPr>
        <p:txBody>
          <a:bodyPr>
            <a:normAutofit fontScale="92500"/>
          </a:bodyPr>
          <a:lstStyle/>
          <a:p>
            <a:r>
              <a:rPr lang="en-US" altLang="ko-KR" dirty="0" smtClean="0"/>
              <a:t>Sub-clause </a:t>
            </a:r>
            <a:r>
              <a:rPr lang="en-US" altLang="ko-KR" i="1" dirty="0" smtClean="0"/>
              <a:t>5.1.4 Security</a:t>
            </a:r>
          </a:p>
          <a:p>
            <a:pPr lvl="1"/>
            <a:r>
              <a:rPr lang="en-US" altLang="ko-KR" dirty="0" smtClean="0"/>
              <a:t>Close proximity P2P systems are harder to exploit, but there exist reports/studies showing it is not impossible.</a:t>
            </a:r>
          </a:p>
          <a:p>
            <a:pPr lvl="1"/>
            <a:r>
              <a:rPr lang="en-US" altLang="ko-KR" dirty="0" smtClean="0"/>
              <a:t>15.3e may not want to eliminate any possible future proposals on security.</a:t>
            </a:r>
          </a:p>
          <a:p>
            <a:pPr lvl="1"/>
            <a:r>
              <a:rPr lang="en-US" altLang="ko-KR" dirty="0" smtClean="0"/>
              <a:t>Proposed alternative text: </a:t>
            </a:r>
            <a:r>
              <a:rPr lang="en-US" altLang="ko-KR" i="1" dirty="0" smtClean="0"/>
              <a:t>“Because of the limitation of the transmission range, lighter security mechanism for the PHY and MAC layers can be used for a close proximity P2P system.”</a:t>
            </a:r>
          </a:p>
        </p:txBody>
      </p:sp>
    </p:spTree>
    <p:extLst>
      <p:ext uri="{BB962C8B-B14F-4D97-AF65-F5344CB8AC3E}">
        <p14:creationId xmlns:p14="http://schemas.microsoft.com/office/powerpoint/2010/main" val="5258157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a:xfrm>
            <a:off x="685800" y="378281"/>
            <a:ext cx="1600200" cy="215444"/>
          </a:xfrm>
        </p:spPr>
        <p:txBody>
          <a:bodyPr/>
          <a:lstStyle/>
          <a:p>
            <a:r>
              <a:rPr lang="en-US" altLang="ko-KR" smtClean="0"/>
              <a:t>February 2015</a:t>
            </a:r>
            <a:endParaRPr lang="en-US" smtClean="0"/>
          </a:p>
        </p:txBody>
      </p:sp>
      <p:sp>
        <p:nvSpPr>
          <p:cNvPr id="5" name="바닥글 개체 틀 4"/>
          <p:cNvSpPr>
            <a:spLocks noGrp="1"/>
          </p:cNvSpPr>
          <p:nvPr>
            <p:ph type="ftr" sz="quarter" idx="11"/>
          </p:nvPr>
        </p:nvSpPr>
        <p:spPr>
          <a:xfrm>
            <a:off x="5486400" y="6475413"/>
            <a:ext cx="3124200" cy="184666"/>
          </a:xfrm>
        </p:spPr>
        <p:txBody>
          <a:bodyPr/>
          <a:lstStyle/>
          <a:p>
            <a:r>
              <a:rPr lang="en-US" altLang="ko-KR" smtClean="0"/>
              <a:t>Gyung-Chul Sihn (ETRI) et al.</a:t>
            </a:r>
            <a:endParaRPr lang="en-US" altLang="ko-KR" dirty="0"/>
          </a:p>
        </p:txBody>
      </p:sp>
      <p:sp>
        <p:nvSpPr>
          <p:cNvPr id="6" name="슬라이드 번호 개체 틀 5"/>
          <p:cNvSpPr>
            <a:spLocks noGrp="1"/>
          </p:cNvSpPr>
          <p:nvPr>
            <p:ph type="sldNum" sz="quarter" idx="12"/>
          </p:nvPr>
        </p:nvSpPr>
        <p:spPr>
          <a:xfrm>
            <a:off x="4344988" y="6475413"/>
            <a:ext cx="530225" cy="182562"/>
          </a:xfrm>
        </p:spPr>
        <p:txBody>
          <a:bodyPr/>
          <a:lstStyle/>
          <a:p>
            <a:r>
              <a:rPr lang="en-US" smtClean="0"/>
              <a:t>Slide </a:t>
            </a:r>
            <a:fld id="{0CA028F1-D738-48FE-BE50-E58F6D2C58CF}" type="slidenum">
              <a:rPr lang="en-US" smtClean="0"/>
              <a:pPr/>
              <a:t>7</a:t>
            </a:fld>
            <a:endParaRPr lang="en-US"/>
          </a:p>
        </p:txBody>
      </p:sp>
      <p:sp>
        <p:nvSpPr>
          <p:cNvPr id="7" name="제목 1"/>
          <p:cNvSpPr>
            <a:spLocks noGrp="1"/>
          </p:cNvSpPr>
          <p:nvPr>
            <p:ph type="title"/>
          </p:nvPr>
        </p:nvSpPr>
        <p:spPr>
          <a:xfrm>
            <a:off x="457200" y="483861"/>
            <a:ext cx="8229600" cy="1143000"/>
          </a:xfrm>
        </p:spPr>
        <p:txBody>
          <a:bodyPr/>
          <a:lstStyle/>
          <a:p>
            <a:r>
              <a:rPr lang="en-US" altLang="ko-KR" dirty="0" smtClean="0"/>
              <a:t>List of Comments (</a:t>
            </a:r>
            <a:r>
              <a:rPr lang="en-US" altLang="ko-KR" dirty="0"/>
              <a:t>5</a:t>
            </a:r>
            <a:r>
              <a:rPr lang="en-US" altLang="ko-KR" dirty="0" smtClean="0"/>
              <a:t>/6)</a:t>
            </a:r>
            <a:endParaRPr lang="ko-KR" altLang="en-US" dirty="0"/>
          </a:p>
        </p:txBody>
      </p:sp>
      <p:sp>
        <p:nvSpPr>
          <p:cNvPr id="8" name="내용 개체 틀 2"/>
          <p:cNvSpPr>
            <a:spLocks noGrp="1"/>
          </p:cNvSpPr>
          <p:nvPr>
            <p:ph idx="1"/>
          </p:nvPr>
        </p:nvSpPr>
        <p:spPr>
          <a:xfrm>
            <a:off x="457200" y="1809423"/>
            <a:ext cx="8229600" cy="4525963"/>
          </a:xfrm>
        </p:spPr>
        <p:txBody>
          <a:bodyPr>
            <a:normAutofit/>
          </a:bodyPr>
          <a:lstStyle/>
          <a:p>
            <a:r>
              <a:rPr lang="en-US" altLang="ko-KR" dirty="0" smtClean="0"/>
              <a:t>Sub-clause </a:t>
            </a:r>
            <a:r>
              <a:rPr lang="en-US" altLang="ko-KR" i="1" dirty="0" smtClean="0"/>
              <a:t>5.1.4 Power management</a:t>
            </a:r>
          </a:p>
          <a:p>
            <a:pPr lvl="1"/>
            <a:r>
              <a:rPr lang="en-US" altLang="ko-KR" dirty="0" smtClean="0"/>
              <a:t>Toll gate and kiosk may not require power management, but Wireless data storage requires power management.</a:t>
            </a:r>
          </a:p>
          <a:p>
            <a:pPr lvl="1"/>
            <a:r>
              <a:rPr lang="en-US" altLang="ko-KR" dirty="0" smtClean="0"/>
              <a:t>Recommendation: Delete the last sentence </a:t>
            </a:r>
            <a:r>
              <a:rPr lang="en-US" altLang="ko-KR" i="1" dirty="0" smtClean="0"/>
              <a:t>“No special power management schemes are required.”</a:t>
            </a:r>
          </a:p>
        </p:txBody>
      </p:sp>
    </p:spTree>
    <p:extLst>
      <p:ext uri="{BB962C8B-B14F-4D97-AF65-F5344CB8AC3E}">
        <p14:creationId xmlns:p14="http://schemas.microsoft.com/office/powerpoint/2010/main" val="5258157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February 2015</a:t>
            </a:r>
            <a:endParaRPr lang="en-US" smtClean="0"/>
          </a:p>
        </p:txBody>
      </p:sp>
      <p:sp>
        <p:nvSpPr>
          <p:cNvPr id="5" name="바닥글 개체 틀 4"/>
          <p:cNvSpPr>
            <a:spLocks noGrp="1"/>
          </p:cNvSpPr>
          <p:nvPr>
            <p:ph type="ftr" sz="quarter" idx="11"/>
          </p:nvPr>
        </p:nvSpPr>
        <p:spPr/>
        <p:txBody>
          <a:bodyPr/>
          <a:lstStyle/>
          <a:p>
            <a:r>
              <a:rPr lang="en-US" altLang="ko-KR" smtClean="0"/>
              <a:t>Gyung-Chul Sihn (ETRI) et al.</a:t>
            </a:r>
            <a:endParaRPr lang="en-US" altLang="ko-KR" dirty="0"/>
          </a:p>
        </p:txBody>
      </p:sp>
      <p:sp>
        <p:nvSpPr>
          <p:cNvPr id="6" name="슬라이드 번호 개체 틀 5"/>
          <p:cNvSpPr>
            <a:spLocks noGrp="1"/>
          </p:cNvSpPr>
          <p:nvPr>
            <p:ph type="sldNum" sz="quarter" idx="12"/>
          </p:nvPr>
        </p:nvSpPr>
        <p:spPr/>
        <p:txBody>
          <a:bodyPr/>
          <a:lstStyle/>
          <a:p>
            <a:r>
              <a:rPr lang="en-US" smtClean="0"/>
              <a:t>Slide </a:t>
            </a:r>
            <a:fld id="{0CA028F1-D738-48FE-BE50-E58F6D2C58CF}" type="slidenum">
              <a:rPr lang="en-US" smtClean="0"/>
              <a:pPr/>
              <a:t>8</a:t>
            </a:fld>
            <a:endParaRPr lang="en-US"/>
          </a:p>
        </p:txBody>
      </p:sp>
      <p:sp>
        <p:nvSpPr>
          <p:cNvPr id="7" name="제목 1"/>
          <p:cNvSpPr>
            <a:spLocks noGrp="1"/>
          </p:cNvSpPr>
          <p:nvPr>
            <p:ph type="title"/>
          </p:nvPr>
        </p:nvSpPr>
        <p:spPr>
          <a:xfrm>
            <a:off x="457200" y="507108"/>
            <a:ext cx="8229600" cy="1143000"/>
          </a:xfrm>
        </p:spPr>
        <p:txBody>
          <a:bodyPr/>
          <a:lstStyle/>
          <a:p>
            <a:r>
              <a:rPr lang="en-US" altLang="ko-KR" dirty="0" smtClean="0"/>
              <a:t>List of Comments (</a:t>
            </a:r>
            <a:r>
              <a:rPr lang="en-US" altLang="ko-KR" dirty="0"/>
              <a:t>6</a:t>
            </a:r>
            <a:r>
              <a:rPr lang="en-US" altLang="ko-KR" dirty="0" smtClean="0"/>
              <a:t>/6)</a:t>
            </a:r>
            <a:endParaRPr lang="ko-KR" altLang="en-US" dirty="0"/>
          </a:p>
        </p:txBody>
      </p:sp>
      <p:sp>
        <p:nvSpPr>
          <p:cNvPr id="8" name="내용 개체 틀 2"/>
          <p:cNvSpPr>
            <a:spLocks noGrp="1"/>
          </p:cNvSpPr>
          <p:nvPr>
            <p:ph idx="1"/>
          </p:nvPr>
        </p:nvSpPr>
        <p:spPr>
          <a:xfrm>
            <a:off x="457200" y="1832670"/>
            <a:ext cx="8229600" cy="4525963"/>
          </a:xfrm>
        </p:spPr>
        <p:txBody>
          <a:bodyPr>
            <a:normAutofit fontScale="77500" lnSpcReduction="20000"/>
          </a:bodyPr>
          <a:lstStyle/>
          <a:p>
            <a:r>
              <a:rPr lang="en-US" altLang="ko-KR" dirty="0"/>
              <a:t>C</a:t>
            </a:r>
            <a:r>
              <a:rPr lang="en-US" altLang="ko-KR" dirty="0" smtClean="0"/>
              <a:t>lause </a:t>
            </a:r>
            <a:r>
              <a:rPr lang="en-US" altLang="ko-KR" i="1" dirty="0" smtClean="0"/>
              <a:t>7 Evaluation criteria</a:t>
            </a:r>
          </a:p>
          <a:p>
            <a:pPr lvl="1"/>
            <a:r>
              <a:rPr lang="en-US" altLang="ko-KR" dirty="0" smtClean="0"/>
              <a:t>The text (“All the requirements and conditions … evaluated as a valid submission.”) doesn’t seem to belong here.</a:t>
            </a:r>
          </a:p>
          <a:p>
            <a:pPr lvl="1"/>
            <a:r>
              <a:rPr lang="en-US" altLang="ko-KR" dirty="0" smtClean="0"/>
              <a:t>To ETRI’s understanding, “Evaluation criteria” is about how to compare the performance of two competing schemes.</a:t>
            </a:r>
          </a:p>
          <a:p>
            <a:pPr lvl="1"/>
            <a:r>
              <a:rPr lang="en-US" altLang="ko-KR" dirty="0" smtClean="0"/>
              <a:t>The current text is about the technical scope of submissions.</a:t>
            </a:r>
          </a:p>
          <a:p>
            <a:pPr lvl="1"/>
            <a:r>
              <a:rPr lang="en-US" altLang="ko-KR" dirty="0" smtClean="0"/>
              <a:t>Recommendation: Move the current text to an appropriate location within Clause </a:t>
            </a:r>
            <a:r>
              <a:rPr lang="en-US" altLang="ko-KR" i="1" dirty="0" smtClean="0"/>
              <a:t>2 General guidelines</a:t>
            </a:r>
            <a:r>
              <a:rPr lang="en-US" altLang="ko-KR" dirty="0" smtClean="0"/>
              <a:t>.</a:t>
            </a:r>
          </a:p>
          <a:p>
            <a:pPr lvl="1"/>
            <a:r>
              <a:rPr lang="en-US" altLang="ko-KR" dirty="0" smtClean="0"/>
              <a:t>Evaluation criteria are very important. Depending on which criteria are used, scheme A can perform better than scheme B or it could be the other way around.</a:t>
            </a:r>
          </a:p>
        </p:txBody>
      </p:sp>
    </p:spTree>
    <p:extLst>
      <p:ext uri="{BB962C8B-B14F-4D97-AF65-F5344CB8AC3E}">
        <p14:creationId xmlns:p14="http://schemas.microsoft.com/office/powerpoint/2010/main" val="5258157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84</TotalTime>
  <Words>682</Words>
  <Application>Microsoft Office PowerPoint</Application>
  <PresentationFormat>화면 슬라이드 쇼(4:3)</PresentationFormat>
  <Paragraphs>108</Paragraphs>
  <Slides>8</Slides>
  <Notes>8</Notes>
  <HiddenSlides>0</HiddenSlides>
  <MMClips>0</MMClips>
  <ScaleCrop>false</ScaleCrop>
  <HeadingPairs>
    <vt:vector size="4" baseType="variant">
      <vt:variant>
        <vt:lpstr>테마</vt:lpstr>
      </vt:variant>
      <vt:variant>
        <vt:i4>1</vt:i4>
      </vt:variant>
      <vt:variant>
        <vt:lpstr>슬라이드 제목</vt:lpstr>
      </vt:variant>
      <vt:variant>
        <vt:i4>8</vt:i4>
      </vt:variant>
    </vt:vector>
  </HeadingPairs>
  <TitlesOfParts>
    <vt:vector size="9" baseType="lpstr">
      <vt:lpstr>IEEE-P802_15</vt:lpstr>
      <vt:lpstr>PowerPoint 프레젠테이션</vt:lpstr>
      <vt:lpstr>PowerPoint 프레젠테이션</vt:lpstr>
      <vt:lpstr>List of Comments (1/6)</vt:lpstr>
      <vt:lpstr>List of Comments (2/6)</vt:lpstr>
      <vt:lpstr>List of Comments (3/6)</vt:lpstr>
      <vt:lpstr>List of Comments (4/6)</vt:lpstr>
      <vt:lpstr>List of Comments (5/6)</vt:lpstr>
      <vt:lpstr>List of Comments (6/6)</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application for close proximity P2P</dc:title>
  <dc:subject>New application for close proximity P2P</dc:subject>
  <dc:creator>Gyung-Chul Sihn</dc:creator>
  <cp:lastModifiedBy>Gerald</cp:lastModifiedBy>
  <cp:revision>13</cp:revision>
  <dcterms:created xsi:type="dcterms:W3CDTF">2014-12-29T05:47:01Z</dcterms:created>
  <dcterms:modified xsi:type="dcterms:W3CDTF">2015-02-26T06:05:27Z</dcterms:modified>
</cp:coreProperties>
</file>