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60" r:id="rId4"/>
    <p:sldId id="261" r:id="rId5"/>
    <p:sldId id="262" r:id="rId6"/>
    <p:sldId id="263" r:id="rId7"/>
    <p:sldId id="265" r:id="rId8"/>
    <p:sldId id="256" r:id="rId9"/>
    <p:sldId id="267" r:id="rId10"/>
    <p:sldId id="268" r:id="rId11"/>
    <p:sldId id="266"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9" d="100"/>
          <a:sy n="99" d="100"/>
        </p:scale>
        <p:origin x="-52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F0FFAB03-89E0-4626-923C-3D0035B3C66E}" type="slidenum">
              <a:rPr lang="en-US" altLang="ja-JP"/>
              <a:pPr>
                <a:defRPr/>
              </a:pPr>
              <a:t>‹#›</a:t>
            </a:fld>
            <a:endParaRPr lang="en-US" altLang="ja-JP"/>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extLst>
      <p:ext uri="{BB962C8B-B14F-4D97-AF65-F5344CB8AC3E}">
        <p14:creationId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44F6FFEA-2EA3-41B8-9D1F-84CF1B7A7AF6}" type="slidenum">
              <a:rPr lang="en-US" altLang="ja-JP"/>
              <a:pPr>
                <a:defRPr/>
              </a:pPr>
              <a:t>‹#›</a:t>
            </a:fld>
            <a:endParaRPr lang="en-US" altLang="ja-JP"/>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extLst>
      <p:ext uri="{BB962C8B-B14F-4D97-AF65-F5344CB8AC3E}">
        <p14:creationId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6</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6"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smtClean="0"/>
              <a:t>April 2013</a:t>
            </a:r>
            <a:endParaRPr lang="en-US" altLang="ja-JP"/>
          </a:p>
        </p:txBody>
      </p:sp>
      <p:sp>
        <p:nvSpPr>
          <p:cNvPr id="6" name="Rectangle 6"/>
          <p:cNvSpPr>
            <a:spLocks noGrp="1" noChangeArrowheads="1"/>
          </p:cNvSpPr>
          <p:nvPr>
            <p:ph type="ftr" sz="quarter" idx="4"/>
          </p:nvPr>
        </p:nvSpPr>
        <p:spPr>
          <a:ln/>
        </p:spPr>
        <p:txBody>
          <a:bodyPr/>
          <a:lstStyle/>
          <a:p>
            <a:pPr lvl="4"/>
            <a:r>
              <a:rPr lang="en-US" altLang="ja-JP" smtClean="0"/>
              <a:t>Shoichi Kitazawa (ATR)</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77570724-D4C2-4805-9F96-77169DE31113}" type="slidenum">
              <a:rPr lang="en-US" altLang="ja-JP"/>
              <a:pPr/>
              <a:t>7</a:t>
            </a:fld>
            <a:endParaRPr lang="en-US" altLang="ja-JP"/>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miter lim="800000"/>
            <a:headEnd/>
            <a:tailEnd/>
          </a:ln>
        </p:spPr>
        <p:txBody>
          <a:bodyPr/>
          <a:lstStyle/>
          <a:p>
            <a:r>
              <a:rPr lang="en-US" altLang="ja-JP"/>
              <a:t>doc.: IEEE 802.15-&lt;doc#&gt;</a:t>
            </a:r>
          </a:p>
        </p:txBody>
      </p:sp>
      <p:sp>
        <p:nvSpPr>
          <p:cNvPr id="6147" name="Rectangle 3"/>
          <p:cNvSpPr>
            <a:spLocks noGrp="1" noChangeArrowheads="1"/>
          </p:cNvSpPr>
          <p:nvPr>
            <p:ph type="dt" sz="quarter" idx="1"/>
          </p:nvPr>
        </p:nvSpPr>
        <p:spPr>
          <a:noFill/>
          <a:ln>
            <a:miter lim="800000"/>
            <a:headEnd/>
            <a:tailEnd/>
          </a:ln>
        </p:spPr>
        <p:txBody>
          <a:bodyPr/>
          <a:lstStyle/>
          <a:p>
            <a:r>
              <a:rPr lang="en-US" altLang="ja-JP"/>
              <a:t>&lt;month year&gt;</a:t>
            </a:r>
          </a:p>
        </p:txBody>
      </p:sp>
      <p:sp>
        <p:nvSpPr>
          <p:cNvPr id="6148" name="Rectangle 6"/>
          <p:cNvSpPr>
            <a:spLocks noGrp="1" noChangeArrowheads="1"/>
          </p:cNvSpPr>
          <p:nvPr>
            <p:ph type="ftr" sz="quarter" idx="4"/>
          </p:nvPr>
        </p:nvSpPr>
        <p:spPr>
          <a:noFill/>
          <a:ln>
            <a:miter lim="800000"/>
            <a:headEnd/>
            <a:tailEnd/>
          </a:ln>
        </p:spPr>
        <p:txBody>
          <a:bodyPr/>
          <a:lstStyle/>
          <a:p>
            <a:pPr lvl="4"/>
            <a:r>
              <a:rPr lang="en-US" altLang="ja-JP"/>
              <a:t>&lt;author&gt;, &lt;company&gt;</a:t>
            </a:r>
          </a:p>
        </p:txBody>
      </p:sp>
      <p:sp>
        <p:nvSpPr>
          <p:cNvPr id="6149" name="Rectangle 7"/>
          <p:cNvSpPr>
            <a:spLocks noGrp="1" noChangeArrowheads="1"/>
          </p:cNvSpPr>
          <p:nvPr>
            <p:ph type="sldNum" sz="quarter" idx="5"/>
          </p:nvPr>
        </p:nvSpPr>
        <p:spPr>
          <a:noFill/>
          <a:ln>
            <a:miter lim="800000"/>
            <a:headEnd/>
            <a:tailEnd/>
          </a:ln>
        </p:spPr>
        <p:txBody>
          <a:bodyPr/>
          <a:lstStyle/>
          <a:p>
            <a:r>
              <a:rPr lang="en-US" altLang="ja-JP"/>
              <a:t>Page </a:t>
            </a:r>
            <a:fld id="{032098A4-65E9-488D-8479-2100CCEEE1A0}" type="slidenum">
              <a:rPr lang="en-US" altLang="ja-JP"/>
              <a:pPr/>
              <a:t>8</a:t>
            </a:fld>
            <a:endParaRPr lang="en-US" altLang="ja-JP"/>
          </a:p>
        </p:txBody>
      </p:sp>
      <p:sp>
        <p:nvSpPr>
          <p:cNvPr id="6150" name="Rectangle 2"/>
          <p:cNvSpPr>
            <a:spLocks noGrp="1" noRot="1" noChangeAspect="1" noChangeArrowheads="1" noTextEdit="1"/>
          </p:cNvSpPr>
          <p:nvPr>
            <p:ph type="sldImg"/>
          </p:nvPr>
        </p:nvSpPr>
        <p:spPr>
          <a:xfrm>
            <a:off x="909638" y="746125"/>
            <a:ext cx="4916487" cy="3687763"/>
          </a:xfrm>
          <a:ln/>
        </p:spPr>
      </p:sp>
      <p:sp>
        <p:nvSpPr>
          <p:cNvPr id="6151" name="Rectangle 3"/>
          <p:cNvSpPr>
            <a:spLocks noGrp="1" noChangeArrowheads="1"/>
          </p:cNvSpPr>
          <p:nvPr>
            <p:ph type="body" idx="1"/>
          </p:nvPr>
        </p:nvSpPr>
        <p:spPr>
          <a:noFill/>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February,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90FBA1F-406D-4570-8D93-1C718CB8028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February,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B276CEC-641A-426A-A4CF-567A72D18702}"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February,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965E71D-4B90-4FBE-BACA-94EDF2C2D44D}"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February,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9E8EDB0-6A65-4C48-A53B-D0F68D84F66B}"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February, 2015</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F3D8D98C-E633-46DD-BF4A-82FDB30C79BB}"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February, 2015</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D78FD698-95C0-4845-8AA1-AE13DC99F872}"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February, 2015</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0EE4C87E-7721-4C7F-93D8-C27C7B733789}"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February, 2015</a:t>
            </a:r>
            <a:endParaRPr lang="en-US" altLang="ja-JP" dirty="0"/>
          </a:p>
        </p:txBody>
      </p:sp>
    </p:spTree>
    <p:extLst>
      <p:ext uri="{BB962C8B-B14F-4D97-AF65-F5344CB8AC3E}">
        <p14:creationId xmlns:p14="http://schemas.microsoft.com/office/powerpoint/2010/main" val="3802393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February, 2015</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a:t>Shoichi Kitazawa,ATR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2013AF30-E9D5-4990-80B2-CABF7B6EC42E}" type="slidenum">
              <a:rPr lang="en-US" altLang="ja-JP"/>
              <a:pPr>
                <a:defRPr/>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802.15-15-0117-01-004s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global.gotomeeting.com/join/263836469"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February, 2015</a:t>
            </a:r>
            <a:endParaRPr lang="en-US" altLang="ja-JP"/>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a:t>Shoichi Kitazawa,ATR</a:t>
            </a:r>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a:t>Slide </a:t>
            </a:r>
            <a:fld id="{07A4A8D4-A6EB-4596-BC11-A7733F1E04B3}" type="slidenum">
              <a:rPr lang="en-US" altLang="ja-JP"/>
              <a:pPr/>
              <a:t>1</a:t>
            </a:fld>
            <a:endParaRPr lang="en-US" altLang="ja-JP"/>
          </a:p>
        </p:txBody>
      </p:sp>
      <p:sp>
        <p:nvSpPr>
          <p:cNvPr id="27651" name="Rectangle 3"/>
          <p:cNvSpPr>
            <a:spLocks noChangeArrowheads="1"/>
          </p:cNvSpPr>
          <p:nvPr/>
        </p:nvSpPr>
        <p:spPr bwMode="auto">
          <a:xfrm>
            <a:off x="35496"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TG4s Teleconference Opening Information for February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ea typeface="ＭＳ Ｐゴシック" charset="-128"/>
              </a:rPr>
              <a:t>16 February,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 for the </a:t>
            </a:r>
            <a:r>
              <a:rPr lang="en-US" altLang="ja-JP" sz="1600" smtClean="0">
                <a:solidFill>
                  <a:schemeClr val="tx2"/>
                </a:solidFill>
                <a:ea typeface="ＭＳ Ｐゴシック" charset="-128"/>
              </a:rPr>
              <a:t>TG4s </a:t>
            </a:r>
            <a:r>
              <a:rPr lang="en-US" altLang="ja-JP" sz="1600">
                <a:solidFill>
                  <a:schemeClr val="tx2"/>
                </a:solidFill>
                <a:ea typeface="ＭＳ Ｐゴシック" charset="-128"/>
              </a:rPr>
              <a:t>teleconference on </a:t>
            </a:r>
            <a:r>
              <a:rPr lang="en-US" altLang="ja-JP" sz="1600" dirty="0" smtClean="0">
                <a:solidFill>
                  <a:schemeClr val="tx2"/>
                </a:solidFill>
                <a:ea typeface="ＭＳ Ｐゴシック" charset="-128"/>
              </a:rPr>
              <a:t>February 201</a:t>
            </a:r>
            <a:r>
              <a:rPr lang="en-US" altLang="ja-JP" sz="1600" dirty="0" smtClean="0">
                <a:ea typeface="ＭＳ Ｐゴシック" charset="-128"/>
              </a:rPr>
              <a:t>5.]</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pPr>
              <a:defRPr/>
            </a:pPr>
            <a:r>
              <a:rPr lang="en-US" altLang="ja-JP" smtClean="0"/>
              <a:t>February, 2015</a:t>
            </a:r>
            <a:endParaRPr lang="en-US" altLang="ja-JP"/>
          </a:p>
        </p:txBody>
      </p:sp>
      <p:sp>
        <p:nvSpPr>
          <p:cNvPr id="4" name="フッター プレースホルダー 3"/>
          <p:cNvSpPr>
            <a:spLocks noGrp="1"/>
          </p:cNvSpPr>
          <p:nvPr>
            <p:ph type="ftr" sz="quarter" idx="11"/>
          </p:nvPr>
        </p:nvSpPr>
        <p:spPr/>
        <p:txBody>
          <a:bodyPr/>
          <a:lstStyle/>
          <a:p>
            <a:pPr>
              <a:defRPr/>
            </a:pPr>
            <a:r>
              <a:rPr lang="en-US" altLang="ja-JP" smtClean="0"/>
              <a:t>Shoichi Kitazawa,ATR</a:t>
            </a:r>
            <a:endParaRPr lang="en-US" altLang="ja-JP"/>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D78FD698-95C0-4845-8AA1-AE13DC99F872}" type="slidenum">
              <a:rPr lang="en-US" altLang="ja-JP" smtClean="0"/>
              <a:pPr>
                <a:defRPr/>
              </a:pPr>
              <a:t>10</a:t>
            </a:fld>
            <a:endParaRPr lang="en-US" altLang="ja-JP"/>
          </a:p>
        </p:txBody>
      </p:sp>
      <p:graphicFrame>
        <p:nvGraphicFramePr>
          <p:cNvPr id="6" name="表 5"/>
          <p:cNvGraphicFramePr>
            <a:graphicFrameLocks noGrp="1"/>
          </p:cNvGraphicFramePr>
          <p:nvPr>
            <p:extLst>
              <p:ext uri="{D42A27DB-BD31-4B8C-83A1-F6EECF244321}">
                <p14:modId xmlns:p14="http://schemas.microsoft.com/office/powerpoint/2010/main" val="3901305201"/>
              </p:ext>
            </p:extLst>
          </p:nvPr>
        </p:nvGraphicFramePr>
        <p:xfrm>
          <a:off x="1331640" y="692696"/>
          <a:ext cx="6641951" cy="5576626"/>
        </p:xfrm>
        <a:graphic>
          <a:graphicData uri="http://schemas.openxmlformats.org/drawingml/2006/table">
            <a:tbl>
              <a:tblPr>
                <a:tableStyleId>{5940675A-B579-460E-94D1-54222C63F5DA}</a:tableStyleId>
              </a:tblPr>
              <a:tblGrid>
                <a:gridCol w="362469"/>
                <a:gridCol w="3960000"/>
                <a:gridCol w="1476000"/>
                <a:gridCol w="384109"/>
                <a:gridCol w="459373"/>
              </a:tblGrid>
              <a:tr h="0">
                <a:tc>
                  <a:txBody>
                    <a:bodyPr/>
                    <a:lstStyle/>
                    <a:p>
                      <a:pPr algn="l" fontAlgn="b"/>
                      <a:r>
                        <a:rPr lang="en-US" altLang="ja-JP" sz="1400" u="none" strike="noStrike" dirty="0">
                          <a:effectLst/>
                        </a:rPr>
                        <a:t>1</a:t>
                      </a:r>
                      <a:endParaRPr lang="en-US" altLang="ja-JP" sz="1400" b="1" i="0" u="none" strike="noStrike" dirty="0">
                        <a:effectLst/>
                        <a:latin typeface="Times New Roman"/>
                      </a:endParaRPr>
                    </a:p>
                  </a:txBody>
                  <a:tcPr marL="7793" marR="7793" marT="7793" marB="0" anchor="b"/>
                </a:tc>
                <a:tc>
                  <a:txBody>
                    <a:bodyPr/>
                    <a:lstStyle/>
                    <a:p>
                      <a:pPr algn="l" fontAlgn="b"/>
                      <a:r>
                        <a:rPr lang="en-US" sz="1800" u="none" strike="noStrike" dirty="0">
                          <a:effectLst/>
                        </a:rPr>
                        <a:t>Monday 9 </a:t>
                      </a:r>
                      <a:r>
                        <a:rPr lang="en-US" sz="1800" u="none" strike="noStrike" dirty="0" smtClean="0">
                          <a:effectLst/>
                        </a:rPr>
                        <a:t>March </a:t>
                      </a:r>
                      <a:r>
                        <a:rPr lang="en-US" sz="1800" u="none" strike="noStrike" dirty="0">
                          <a:effectLst/>
                        </a:rPr>
                        <a:t>PM2</a:t>
                      </a:r>
                      <a:endParaRPr lang="en-US" sz="1800" b="1" i="0" u="none" strike="noStrike" dirty="0">
                        <a:effectLst/>
                        <a:latin typeface="Times New Roman"/>
                      </a:endParaRPr>
                    </a:p>
                  </a:txBody>
                  <a:tcPr marL="36000" marR="36000" marT="0" marB="0" anchor="b"/>
                </a:tc>
                <a:tc>
                  <a:txBody>
                    <a:bodyPr/>
                    <a:lstStyle/>
                    <a:p>
                      <a:pPr algn="l" fontAlgn="b"/>
                      <a:endParaRPr lang="ja-JP" altLang="en-US" sz="1400" b="1" i="0" u="none" strike="noStrike" dirty="0">
                        <a:effectLst/>
                        <a:latin typeface="Times New Roman"/>
                      </a:endParaRPr>
                    </a:p>
                  </a:txBody>
                  <a:tcPr marL="7793" marR="7793" marT="7793" marB="0" anchor="b"/>
                </a:tc>
                <a:tc>
                  <a:txBody>
                    <a:bodyPr/>
                    <a:lstStyle/>
                    <a:p>
                      <a:pPr algn="l" fontAlgn="b"/>
                      <a:endParaRPr lang="ja-JP" altLang="en-US" sz="1400" b="1" i="0" u="none" strike="noStrike">
                        <a:effectLst/>
                        <a:latin typeface="Times New Roman"/>
                      </a:endParaRPr>
                    </a:p>
                  </a:txBody>
                  <a:tcPr marL="7793" marR="7793" marT="7793" marB="0" anchor="b"/>
                </a:tc>
                <a:tc>
                  <a:txBody>
                    <a:bodyPr/>
                    <a:lstStyle/>
                    <a:p>
                      <a:pPr algn="l" fontAlgn="b"/>
                      <a:endParaRPr lang="ja-JP" altLang="en-US" sz="1400" b="1" i="0" u="none" strike="noStrike">
                        <a:effectLst/>
                        <a:latin typeface="Times New Roman"/>
                      </a:endParaRPr>
                    </a:p>
                  </a:txBody>
                  <a:tcPr marL="7793" marR="7793" marT="7793" marB="0" anchor="b"/>
                </a:tc>
              </a:tr>
              <a:tr h="252000">
                <a:tc>
                  <a:txBody>
                    <a:bodyPr/>
                    <a:lstStyle/>
                    <a:p>
                      <a:pPr algn="l" fontAlgn="b"/>
                      <a:r>
                        <a:rPr lang="en-US" altLang="ja-JP" sz="1400" u="none" strike="noStrike" dirty="0">
                          <a:effectLst/>
                        </a:rPr>
                        <a:t>1.1</a:t>
                      </a:r>
                      <a:endParaRPr lang="en-US" altLang="ja-JP" sz="1400" b="1" i="0" u="none" strike="noStrike" dirty="0">
                        <a:effectLst/>
                        <a:latin typeface="Times New Roman"/>
                      </a:endParaRPr>
                    </a:p>
                  </a:txBody>
                  <a:tcPr marL="7793" marR="7793" marT="7793" marB="0" anchor="b"/>
                </a:tc>
                <a:tc>
                  <a:txBody>
                    <a:bodyPr/>
                    <a:lstStyle/>
                    <a:p>
                      <a:pPr algn="l" fontAlgn="b"/>
                      <a:r>
                        <a:rPr lang="en-US" sz="1400" u="none" strike="noStrike" dirty="0">
                          <a:effectLst/>
                        </a:rPr>
                        <a:t>OPEN/Patent Policy</a:t>
                      </a:r>
                      <a:endParaRPr lang="en-US" sz="1400" b="1" i="0" u="none" strike="noStrike" dirty="0">
                        <a:effectLst/>
                        <a:latin typeface="Times New Roman"/>
                      </a:endParaRPr>
                    </a:p>
                  </a:txBody>
                  <a:tcPr marL="36000" marR="36000" marT="0" marB="0" anchor="b"/>
                </a:tc>
                <a:tc>
                  <a:txBody>
                    <a:bodyPr/>
                    <a:lstStyle/>
                    <a:p>
                      <a:pPr algn="ctr" fontAlgn="b"/>
                      <a:r>
                        <a:rPr lang="en-US" sz="1400" u="none" strike="noStrike" dirty="0">
                          <a:effectLst/>
                        </a:rPr>
                        <a:t>Shoichi Kitazawa</a:t>
                      </a:r>
                      <a:endParaRPr lang="en-US" sz="1400" b="1" i="0" u="none" strike="noStrike" dirty="0">
                        <a:effectLst/>
                        <a:latin typeface="Times New Roman"/>
                      </a:endParaRPr>
                    </a:p>
                  </a:txBody>
                  <a:tcPr marL="7793" marR="7793" marT="7793" marB="0" anchor="b"/>
                </a:tc>
                <a:tc>
                  <a:txBody>
                    <a:bodyPr/>
                    <a:lstStyle/>
                    <a:p>
                      <a:pPr algn="r" fontAlgn="b"/>
                      <a:r>
                        <a:rPr lang="en-US" altLang="ja-JP" sz="1400" u="none" strike="noStrike">
                          <a:effectLst/>
                        </a:rPr>
                        <a:t>5</a:t>
                      </a:r>
                      <a:endParaRPr lang="en-US" altLang="ja-JP" sz="1400" b="1" i="0" u="none" strike="noStrike">
                        <a:effectLst/>
                        <a:latin typeface="Times New Roman"/>
                      </a:endParaRPr>
                    </a:p>
                  </a:txBody>
                  <a:tcPr marL="7793" marR="7793" marT="7793" marB="0" anchor="b"/>
                </a:tc>
                <a:tc>
                  <a:txBody>
                    <a:bodyPr/>
                    <a:lstStyle/>
                    <a:p>
                      <a:pPr algn="r" fontAlgn="b"/>
                      <a:r>
                        <a:rPr lang="en-US" altLang="ja-JP" sz="1400" u="none" strike="noStrike">
                          <a:effectLst/>
                        </a:rPr>
                        <a:t>16:00</a:t>
                      </a:r>
                      <a:endParaRPr lang="en-US" altLang="ja-JP" sz="1400" b="1" i="0" u="none" strike="noStrike">
                        <a:effectLst/>
                        <a:latin typeface="Times New Roman"/>
                      </a:endParaRPr>
                    </a:p>
                  </a:txBody>
                  <a:tcPr marL="7793" marR="7793" marT="7793" marB="0" anchor="b"/>
                </a:tc>
              </a:tr>
              <a:tr h="252000">
                <a:tc>
                  <a:txBody>
                    <a:bodyPr/>
                    <a:lstStyle/>
                    <a:p>
                      <a:pPr algn="l" fontAlgn="b"/>
                      <a:r>
                        <a:rPr lang="en-US" altLang="ja-JP" sz="1400" u="none" strike="noStrike" dirty="0">
                          <a:effectLst/>
                        </a:rPr>
                        <a:t>1.2</a:t>
                      </a:r>
                      <a:endParaRPr lang="en-US" altLang="ja-JP" sz="1400" b="1" i="0" u="none" strike="noStrike" dirty="0">
                        <a:effectLst/>
                        <a:latin typeface="Times New Roman"/>
                      </a:endParaRPr>
                    </a:p>
                  </a:txBody>
                  <a:tcPr marL="7793" marR="7793" marT="7793" marB="0" anchor="b"/>
                </a:tc>
                <a:tc>
                  <a:txBody>
                    <a:bodyPr/>
                    <a:lstStyle/>
                    <a:p>
                      <a:pPr algn="l" fontAlgn="b"/>
                      <a:r>
                        <a:rPr lang="en-US" sz="1400" u="none" strike="noStrike" dirty="0">
                          <a:effectLst/>
                        </a:rPr>
                        <a:t>Approve Agenda and Athens meeting minutes</a:t>
                      </a:r>
                      <a:endParaRPr lang="en-US" sz="1400" b="1" i="0" u="none" strike="noStrike" dirty="0">
                        <a:effectLst/>
                        <a:latin typeface="Times New Roman"/>
                      </a:endParaRPr>
                    </a:p>
                  </a:txBody>
                  <a:tcPr marL="36000" marR="36000" marT="0" marB="0" anchor="b"/>
                </a:tc>
                <a:tc>
                  <a:txBody>
                    <a:bodyPr/>
                    <a:lstStyle/>
                    <a:p>
                      <a:pPr algn="ctr" fontAlgn="b"/>
                      <a:r>
                        <a:rPr lang="en-US" sz="1400" u="none" strike="noStrike">
                          <a:effectLst/>
                        </a:rPr>
                        <a:t>Shoichi Kitazawa</a:t>
                      </a:r>
                      <a:endParaRPr lang="en-US" sz="1400" b="1" i="0" u="none" strike="noStrike">
                        <a:effectLst/>
                        <a:latin typeface="Times New Roman"/>
                      </a:endParaRPr>
                    </a:p>
                  </a:txBody>
                  <a:tcPr marL="7793" marR="7793" marT="7793" marB="0" anchor="b"/>
                </a:tc>
                <a:tc>
                  <a:txBody>
                    <a:bodyPr/>
                    <a:lstStyle/>
                    <a:p>
                      <a:pPr algn="r" fontAlgn="b"/>
                      <a:r>
                        <a:rPr lang="en-US" altLang="ja-JP" sz="1400" u="none" strike="noStrike">
                          <a:effectLst/>
                        </a:rPr>
                        <a:t>5</a:t>
                      </a:r>
                      <a:endParaRPr lang="en-US" altLang="ja-JP" sz="1400" b="1" i="0" u="none" strike="noStrike">
                        <a:effectLst/>
                        <a:latin typeface="Times New Roman"/>
                      </a:endParaRPr>
                    </a:p>
                  </a:txBody>
                  <a:tcPr marL="7793" marR="7793" marT="7793" marB="0" anchor="b"/>
                </a:tc>
                <a:tc>
                  <a:txBody>
                    <a:bodyPr/>
                    <a:lstStyle/>
                    <a:p>
                      <a:pPr algn="r" fontAlgn="b"/>
                      <a:r>
                        <a:rPr lang="en-US" altLang="ja-JP" sz="1400" u="none" strike="noStrike">
                          <a:effectLst/>
                        </a:rPr>
                        <a:t>16:05</a:t>
                      </a:r>
                      <a:endParaRPr lang="en-US" altLang="ja-JP" sz="1400" b="1" i="0" u="none" strike="noStrike">
                        <a:effectLst/>
                        <a:latin typeface="Times New Roman"/>
                      </a:endParaRPr>
                    </a:p>
                  </a:txBody>
                  <a:tcPr marL="7793" marR="7793" marT="7793" marB="0" anchor="b"/>
                </a:tc>
              </a:tr>
              <a:tr h="252000">
                <a:tc>
                  <a:txBody>
                    <a:bodyPr/>
                    <a:lstStyle/>
                    <a:p>
                      <a:pPr algn="l" fontAlgn="b"/>
                      <a:r>
                        <a:rPr lang="en-US" altLang="ja-JP" sz="1400" u="none" strike="noStrike" dirty="0">
                          <a:effectLst/>
                        </a:rPr>
                        <a:t>1.3</a:t>
                      </a:r>
                      <a:endParaRPr lang="en-US" altLang="ja-JP" sz="1400" b="1" i="0" u="none" strike="noStrike" dirty="0">
                        <a:effectLst/>
                        <a:latin typeface="Times New Roman"/>
                      </a:endParaRPr>
                    </a:p>
                  </a:txBody>
                  <a:tcPr marL="7793" marR="7793" marT="7793" marB="0" anchor="b"/>
                </a:tc>
                <a:tc>
                  <a:txBody>
                    <a:bodyPr/>
                    <a:lstStyle/>
                    <a:p>
                      <a:pPr algn="l" fontAlgn="b"/>
                      <a:r>
                        <a:rPr lang="en-US" sz="1400" u="none" strike="noStrike" dirty="0">
                          <a:effectLst/>
                        </a:rPr>
                        <a:t>Opening information </a:t>
                      </a:r>
                      <a:endParaRPr lang="en-US" sz="1400" b="1" i="0" u="none" strike="noStrike" dirty="0">
                        <a:effectLst/>
                        <a:latin typeface="Times New Roman"/>
                      </a:endParaRPr>
                    </a:p>
                  </a:txBody>
                  <a:tcPr marL="36000" marR="36000" marT="0" marB="0" anchor="b"/>
                </a:tc>
                <a:tc>
                  <a:txBody>
                    <a:bodyPr/>
                    <a:lstStyle/>
                    <a:p>
                      <a:pPr algn="ctr" fontAlgn="b"/>
                      <a:r>
                        <a:rPr lang="en-US" sz="1400" u="none" strike="noStrike">
                          <a:effectLst/>
                        </a:rPr>
                        <a:t>Shoichi Kitazawa</a:t>
                      </a:r>
                      <a:endParaRPr lang="en-US" sz="1400" b="1" i="0" u="none" strike="noStrike">
                        <a:effectLst/>
                        <a:latin typeface="Times New Roman"/>
                      </a:endParaRPr>
                    </a:p>
                  </a:txBody>
                  <a:tcPr marL="7793" marR="7793" marT="7793" marB="0" anchor="b"/>
                </a:tc>
                <a:tc>
                  <a:txBody>
                    <a:bodyPr/>
                    <a:lstStyle/>
                    <a:p>
                      <a:pPr algn="r" fontAlgn="b"/>
                      <a:r>
                        <a:rPr lang="en-US" altLang="ja-JP" sz="1400" u="none" strike="noStrike">
                          <a:effectLst/>
                        </a:rPr>
                        <a:t>10</a:t>
                      </a:r>
                      <a:endParaRPr lang="en-US" altLang="ja-JP" sz="1400" b="1" i="0" u="none" strike="noStrike">
                        <a:effectLst/>
                        <a:latin typeface="Times New Roman"/>
                      </a:endParaRPr>
                    </a:p>
                  </a:txBody>
                  <a:tcPr marL="7793" marR="7793" marT="7793" marB="0" anchor="b"/>
                </a:tc>
                <a:tc>
                  <a:txBody>
                    <a:bodyPr/>
                    <a:lstStyle/>
                    <a:p>
                      <a:pPr algn="r" fontAlgn="b"/>
                      <a:r>
                        <a:rPr lang="en-US" altLang="ja-JP" sz="1400" u="none" strike="noStrike">
                          <a:effectLst/>
                        </a:rPr>
                        <a:t>16:10</a:t>
                      </a:r>
                      <a:endParaRPr lang="en-US" altLang="ja-JP" sz="1400" b="1" i="0" u="none" strike="noStrike">
                        <a:effectLst/>
                        <a:latin typeface="Times New Roman"/>
                      </a:endParaRPr>
                    </a:p>
                  </a:txBody>
                  <a:tcPr marL="7793" marR="7793" marT="7793" marB="0" anchor="b"/>
                </a:tc>
              </a:tr>
              <a:tr h="252000">
                <a:tc>
                  <a:txBody>
                    <a:bodyPr/>
                    <a:lstStyle/>
                    <a:p>
                      <a:pPr algn="l" fontAlgn="b"/>
                      <a:r>
                        <a:rPr lang="en-US" altLang="ja-JP" sz="1400" u="none" strike="noStrike" dirty="0">
                          <a:effectLst/>
                        </a:rPr>
                        <a:t>1.4</a:t>
                      </a:r>
                      <a:endParaRPr lang="en-US" altLang="ja-JP" sz="1400" b="1" i="0" u="none" strike="noStrike" dirty="0">
                        <a:effectLst/>
                        <a:latin typeface="Times New Roman"/>
                      </a:endParaRPr>
                    </a:p>
                  </a:txBody>
                  <a:tcPr marL="7793" marR="7793" marT="7793" marB="0" anchor="b"/>
                </a:tc>
                <a:tc>
                  <a:txBody>
                    <a:bodyPr/>
                    <a:lstStyle/>
                    <a:p>
                      <a:pPr algn="l" fontAlgn="b"/>
                      <a:r>
                        <a:rPr lang="en-US" sz="1400" u="none" strike="noStrike" dirty="0">
                          <a:effectLst/>
                        </a:rPr>
                        <a:t>Presentations</a:t>
                      </a:r>
                      <a:endParaRPr lang="en-US" sz="1400" b="1" i="0" u="none" strike="noStrike" dirty="0">
                        <a:effectLst/>
                        <a:latin typeface="Times New Roman"/>
                      </a:endParaRPr>
                    </a:p>
                  </a:txBody>
                  <a:tcPr marL="36000" marR="36000" marT="0" marB="0" anchor="b"/>
                </a:tc>
                <a:tc>
                  <a:txBody>
                    <a:bodyPr/>
                    <a:lstStyle/>
                    <a:p>
                      <a:pPr algn="ctr" fontAlgn="b"/>
                      <a:r>
                        <a:rPr lang="en-US" sz="1400" u="none" strike="noStrike">
                          <a:effectLst/>
                        </a:rPr>
                        <a:t>All</a:t>
                      </a:r>
                      <a:endParaRPr lang="en-US" sz="1400" b="1" i="0" u="none" strike="noStrike">
                        <a:effectLst/>
                        <a:latin typeface="Times New Roman"/>
                      </a:endParaRPr>
                    </a:p>
                  </a:txBody>
                  <a:tcPr marL="7793" marR="7793" marT="7793" marB="0" anchor="b"/>
                </a:tc>
                <a:tc>
                  <a:txBody>
                    <a:bodyPr/>
                    <a:lstStyle/>
                    <a:p>
                      <a:pPr algn="r" fontAlgn="b"/>
                      <a:r>
                        <a:rPr lang="en-US" altLang="ja-JP" sz="1400" u="none" strike="noStrike">
                          <a:effectLst/>
                        </a:rPr>
                        <a:t>100</a:t>
                      </a:r>
                      <a:endParaRPr lang="en-US" altLang="ja-JP" sz="1400" b="1" i="0" u="none" strike="noStrike">
                        <a:effectLst/>
                        <a:latin typeface="Times New Roman"/>
                      </a:endParaRPr>
                    </a:p>
                  </a:txBody>
                  <a:tcPr marL="7793" marR="7793" marT="7793" marB="0" anchor="b"/>
                </a:tc>
                <a:tc>
                  <a:txBody>
                    <a:bodyPr/>
                    <a:lstStyle/>
                    <a:p>
                      <a:pPr algn="r" fontAlgn="b"/>
                      <a:r>
                        <a:rPr lang="en-US" altLang="ja-JP" sz="1400" u="none" strike="noStrike">
                          <a:effectLst/>
                        </a:rPr>
                        <a:t>16:20</a:t>
                      </a:r>
                      <a:endParaRPr lang="en-US" altLang="ja-JP" sz="1400" b="1" i="0" u="none" strike="noStrike">
                        <a:effectLst/>
                        <a:latin typeface="Times New Roman"/>
                      </a:endParaRPr>
                    </a:p>
                  </a:txBody>
                  <a:tcPr marL="7793" marR="7793" marT="7793" marB="0" anchor="b"/>
                </a:tc>
              </a:tr>
              <a:tr h="252000">
                <a:tc>
                  <a:txBody>
                    <a:bodyPr/>
                    <a:lstStyle/>
                    <a:p>
                      <a:pPr algn="l" fontAlgn="b"/>
                      <a:r>
                        <a:rPr lang="en-US" altLang="ja-JP" sz="1400" u="none" strike="noStrike" dirty="0">
                          <a:effectLst/>
                        </a:rPr>
                        <a:t>1.5</a:t>
                      </a:r>
                      <a:endParaRPr lang="en-US" altLang="ja-JP" sz="1400" b="1" i="0" u="none" strike="noStrike" dirty="0">
                        <a:effectLst/>
                        <a:latin typeface="Times New Roman"/>
                      </a:endParaRPr>
                    </a:p>
                  </a:txBody>
                  <a:tcPr marL="7793" marR="7793" marT="7793" marB="0" anchor="b"/>
                </a:tc>
                <a:tc>
                  <a:txBody>
                    <a:bodyPr/>
                    <a:lstStyle/>
                    <a:p>
                      <a:pPr algn="l" fontAlgn="b"/>
                      <a:r>
                        <a:rPr lang="en-US" sz="1400" u="none" strike="noStrike" dirty="0">
                          <a:effectLst/>
                        </a:rPr>
                        <a:t>Recess</a:t>
                      </a:r>
                      <a:endParaRPr lang="en-US" sz="1400" b="1" i="0" u="none" strike="noStrike" dirty="0">
                        <a:solidFill>
                          <a:srgbClr val="000000"/>
                        </a:solidFill>
                        <a:effectLst/>
                        <a:latin typeface="Times New Roman"/>
                      </a:endParaRPr>
                    </a:p>
                  </a:txBody>
                  <a:tcPr marL="36000" marR="36000" marT="0" marB="0" anchor="b"/>
                </a:tc>
                <a:tc>
                  <a:txBody>
                    <a:bodyPr/>
                    <a:lstStyle/>
                    <a:p>
                      <a:pPr algn="ctr" fontAlgn="b"/>
                      <a:r>
                        <a:rPr lang="en-US" sz="1400" u="none" strike="noStrike" dirty="0">
                          <a:effectLst/>
                        </a:rPr>
                        <a:t>Shoichi Kitazawa</a:t>
                      </a:r>
                      <a:endParaRPr lang="en-US" sz="1400" b="1" i="0" u="none" strike="noStrike" dirty="0">
                        <a:effectLst/>
                        <a:latin typeface="Times New Roman"/>
                      </a:endParaRPr>
                    </a:p>
                  </a:txBody>
                  <a:tcPr marL="7793" marR="7793" marT="7793" marB="0" anchor="b"/>
                </a:tc>
                <a:tc>
                  <a:txBody>
                    <a:bodyPr/>
                    <a:lstStyle/>
                    <a:p>
                      <a:pPr algn="r" fontAlgn="b"/>
                      <a:r>
                        <a:rPr lang="en-US" altLang="ja-JP" sz="1400" u="none" strike="noStrike" dirty="0">
                          <a:effectLst/>
                        </a:rPr>
                        <a:t>0</a:t>
                      </a:r>
                      <a:endParaRPr lang="en-US" altLang="ja-JP" sz="1400" b="1" i="0" u="none" strike="noStrike" dirty="0">
                        <a:effectLst/>
                        <a:latin typeface="Times New Roman"/>
                      </a:endParaRPr>
                    </a:p>
                  </a:txBody>
                  <a:tcPr marL="7793" marR="7793" marT="7793" marB="0" anchor="b"/>
                </a:tc>
                <a:tc>
                  <a:txBody>
                    <a:bodyPr/>
                    <a:lstStyle/>
                    <a:p>
                      <a:pPr algn="r" fontAlgn="b"/>
                      <a:r>
                        <a:rPr lang="en-US" altLang="ja-JP" sz="1400" u="none" strike="noStrike" dirty="0">
                          <a:effectLst/>
                        </a:rPr>
                        <a:t>18:00</a:t>
                      </a:r>
                      <a:endParaRPr lang="en-US" altLang="ja-JP" sz="1400" b="1" i="0" u="none" strike="noStrike" dirty="0">
                        <a:effectLst/>
                        <a:latin typeface="Times New Roman"/>
                      </a:endParaRPr>
                    </a:p>
                  </a:txBody>
                  <a:tcPr marL="7793" marR="7793" marT="7793" marB="0" anchor="b"/>
                </a:tc>
              </a:tr>
              <a:tr h="252000">
                <a:tc>
                  <a:txBody>
                    <a:bodyPr/>
                    <a:lstStyle/>
                    <a:p>
                      <a:pPr algn="l" fontAlgn="b"/>
                      <a:endParaRPr lang="ja-JP" altLang="en-US" sz="1400" b="1" i="0" u="none" strike="noStrike" dirty="0">
                        <a:effectLst/>
                        <a:latin typeface="Times New Roman"/>
                      </a:endParaRPr>
                    </a:p>
                  </a:txBody>
                  <a:tcPr marL="7793" marR="7793" marT="7793" marB="0" anchor="b">
                    <a:lnB w="12700" cap="flat" cmpd="sng" algn="ctr">
                      <a:solidFill>
                        <a:schemeClr val="tx1"/>
                      </a:solidFill>
                      <a:prstDash val="solid"/>
                      <a:round/>
                      <a:headEnd type="none" w="med" len="med"/>
                      <a:tailEnd type="none" w="med" len="med"/>
                    </a:lnB>
                  </a:tcPr>
                </a:tc>
                <a:tc>
                  <a:txBody>
                    <a:bodyPr/>
                    <a:lstStyle/>
                    <a:p>
                      <a:pPr algn="l" fontAlgn="b"/>
                      <a:endParaRPr lang="ja-JP" altLang="en-US" sz="1400" b="0" i="0" u="none" strike="noStrike" dirty="0">
                        <a:effectLst/>
                        <a:latin typeface="Arial"/>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l" fontAlgn="b"/>
                      <a:endParaRPr lang="ja-JP" altLang="en-US" sz="1400" b="0" i="0" u="none" strike="noStrike" dirty="0">
                        <a:effectLst/>
                        <a:latin typeface="Arial"/>
                      </a:endParaRPr>
                    </a:p>
                  </a:txBody>
                  <a:tcPr marL="7793" marR="7793" marT="7793" marB="0" anchor="b">
                    <a:lnB w="12700" cap="flat" cmpd="sng" algn="ctr">
                      <a:solidFill>
                        <a:schemeClr val="tx1"/>
                      </a:solidFill>
                      <a:prstDash val="solid"/>
                      <a:round/>
                      <a:headEnd type="none" w="med" len="med"/>
                      <a:tailEnd type="none" w="med" len="med"/>
                    </a:lnB>
                  </a:tcPr>
                </a:tc>
                <a:tc>
                  <a:txBody>
                    <a:bodyPr/>
                    <a:lstStyle/>
                    <a:p>
                      <a:pPr algn="l" fontAlgn="b"/>
                      <a:endParaRPr lang="ja-JP" altLang="en-US" sz="1400" b="1" i="0" u="none" strike="noStrike" dirty="0">
                        <a:effectLst/>
                        <a:latin typeface="Times New Roman"/>
                      </a:endParaRPr>
                    </a:p>
                  </a:txBody>
                  <a:tcPr marL="7793" marR="7793" marT="7793" marB="0" anchor="b">
                    <a:lnB w="12700" cap="flat" cmpd="sng" algn="ctr">
                      <a:solidFill>
                        <a:schemeClr val="tx1"/>
                      </a:solidFill>
                      <a:prstDash val="solid"/>
                      <a:round/>
                      <a:headEnd type="none" w="med" len="med"/>
                      <a:tailEnd type="none" w="med" len="med"/>
                    </a:lnB>
                  </a:tcPr>
                </a:tc>
                <a:tc>
                  <a:txBody>
                    <a:bodyPr/>
                    <a:lstStyle/>
                    <a:p>
                      <a:pPr algn="r" fontAlgn="b"/>
                      <a:r>
                        <a:rPr lang="en-US" altLang="ja-JP" sz="1400" u="none" strike="noStrike" dirty="0">
                          <a:effectLst/>
                        </a:rPr>
                        <a:t>18:00</a:t>
                      </a:r>
                      <a:endParaRPr lang="en-US" altLang="ja-JP" sz="1400" b="1" i="0" u="none" strike="noStrike" dirty="0">
                        <a:effectLst/>
                        <a:latin typeface="Times New Roman"/>
                      </a:endParaRPr>
                    </a:p>
                  </a:txBody>
                  <a:tcPr marL="7793" marR="7793" marT="7793" marB="0" anchor="b">
                    <a:lnB w="12700" cap="flat" cmpd="sng" algn="ctr">
                      <a:solidFill>
                        <a:schemeClr val="tx1"/>
                      </a:solidFill>
                      <a:prstDash val="solid"/>
                      <a:round/>
                      <a:headEnd type="none" w="med" len="med"/>
                      <a:tailEnd type="none" w="med" len="med"/>
                    </a:lnB>
                  </a:tcPr>
                </a:tc>
              </a:tr>
              <a:tr h="216000">
                <a:tc>
                  <a:txBody>
                    <a:bodyPr/>
                    <a:lstStyle/>
                    <a:p>
                      <a:pPr algn="l" fontAlgn="b"/>
                      <a:endParaRPr lang="ja-JP" altLang="en-US" sz="1400" b="1" i="0" u="none" strike="noStrike" dirty="0">
                        <a:effectLst/>
                        <a:latin typeface="Times New Roman"/>
                      </a:endParaRPr>
                    </a:p>
                  </a:txBody>
                  <a:tcPr marL="7793" marR="7793" marT="7793"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400" b="0" i="0" u="none" strike="noStrike" dirty="0">
                        <a:effectLst/>
                        <a:latin typeface="Arial"/>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ja-JP" altLang="en-US" sz="1400" b="1" i="0" u="none" strike="noStrike" dirty="0">
                        <a:effectLst/>
                        <a:latin typeface="Times New Roman"/>
                      </a:endParaRPr>
                    </a:p>
                  </a:txBody>
                  <a:tcPr marL="7793" marR="7793" marT="7793"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400" b="1" i="0" u="none" strike="noStrike" dirty="0">
                        <a:effectLst/>
                        <a:latin typeface="Times New Roman"/>
                      </a:endParaRPr>
                    </a:p>
                  </a:txBody>
                  <a:tcPr marL="7793" marR="7793" marT="7793"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400" b="0" i="0" u="none" strike="noStrike" dirty="0">
                        <a:effectLst/>
                        <a:latin typeface="Arial"/>
                      </a:endParaRPr>
                    </a:p>
                  </a:txBody>
                  <a:tcPr marL="7793" marR="7793" marT="7793"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88000">
                <a:tc>
                  <a:txBody>
                    <a:bodyPr/>
                    <a:lstStyle/>
                    <a:p>
                      <a:pPr algn="l" fontAlgn="b"/>
                      <a:r>
                        <a:rPr lang="en-US" altLang="ja-JP" sz="1400" u="none" strike="noStrike" dirty="0">
                          <a:effectLst/>
                        </a:rPr>
                        <a:t>2</a:t>
                      </a:r>
                      <a:endParaRPr lang="en-US" altLang="ja-JP" sz="1400" b="1" i="0" u="none" strike="noStrike" dirty="0">
                        <a:effectLst/>
                        <a:latin typeface="Times New Roman"/>
                      </a:endParaRPr>
                    </a:p>
                  </a:txBody>
                  <a:tcPr marL="7793" marR="7793" marT="7793" marB="0" anchor="b">
                    <a:lnT w="12700" cap="flat" cmpd="sng" algn="ctr">
                      <a:solidFill>
                        <a:schemeClr val="tx1"/>
                      </a:solidFill>
                      <a:prstDash val="solid"/>
                      <a:round/>
                      <a:headEnd type="none" w="med" len="med"/>
                      <a:tailEnd type="none" w="med" len="med"/>
                    </a:lnT>
                  </a:tcPr>
                </a:tc>
                <a:tc>
                  <a:txBody>
                    <a:bodyPr/>
                    <a:lstStyle/>
                    <a:p>
                      <a:pPr algn="l" fontAlgn="b"/>
                      <a:r>
                        <a:rPr lang="en-US" sz="1800" u="none" strike="noStrike" dirty="0">
                          <a:effectLst/>
                        </a:rPr>
                        <a:t>Thursday 12 March AM1</a:t>
                      </a:r>
                      <a:endParaRPr lang="en-US" sz="18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tcPr>
                </a:tc>
                <a:tc>
                  <a:txBody>
                    <a:bodyPr/>
                    <a:lstStyle/>
                    <a:p>
                      <a:pPr algn="l" fontAlgn="b"/>
                      <a:endParaRPr lang="ja-JP" altLang="en-US" sz="1400" b="1" i="0" u="none" strike="noStrike">
                        <a:effectLst/>
                        <a:latin typeface="Times New Roman"/>
                      </a:endParaRPr>
                    </a:p>
                  </a:txBody>
                  <a:tcPr marL="7793" marR="7793" marT="7793" marB="0" anchor="b">
                    <a:lnT w="12700" cap="flat" cmpd="sng" algn="ctr">
                      <a:solidFill>
                        <a:schemeClr val="tx1"/>
                      </a:solidFill>
                      <a:prstDash val="solid"/>
                      <a:round/>
                      <a:headEnd type="none" w="med" len="med"/>
                      <a:tailEnd type="none" w="med" len="med"/>
                    </a:lnT>
                  </a:tcPr>
                </a:tc>
                <a:tc>
                  <a:txBody>
                    <a:bodyPr/>
                    <a:lstStyle/>
                    <a:p>
                      <a:pPr algn="l" fontAlgn="b"/>
                      <a:endParaRPr lang="ja-JP" altLang="en-US" sz="1400" b="1" i="0" u="none" strike="noStrike">
                        <a:effectLst/>
                        <a:latin typeface="Times New Roman"/>
                      </a:endParaRPr>
                    </a:p>
                  </a:txBody>
                  <a:tcPr marL="7793" marR="7793" marT="7793" marB="0" anchor="b">
                    <a:lnT w="12700" cap="flat" cmpd="sng" algn="ctr">
                      <a:solidFill>
                        <a:schemeClr val="tx1"/>
                      </a:solidFill>
                      <a:prstDash val="solid"/>
                      <a:round/>
                      <a:headEnd type="none" w="med" len="med"/>
                      <a:tailEnd type="none" w="med" len="med"/>
                    </a:lnT>
                  </a:tcPr>
                </a:tc>
                <a:tc>
                  <a:txBody>
                    <a:bodyPr/>
                    <a:lstStyle/>
                    <a:p>
                      <a:pPr algn="l" fontAlgn="b"/>
                      <a:endParaRPr lang="ja-JP" altLang="en-US" sz="1400" b="1" i="0" u="none" strike="noStrike">
                        <a:effectLst/>
                        <a:latin typeface="Times New Roman"/>
                      </a:endParaRPr>
                    </a:p>
                  </a:txBody>
                  <a:tcPr marL="7793" marR="7793" marT="7793" marB="0" anchor="b">
                    <a:lnT w="12700" cap="flat" cmpd="sng" algn="ctr">
                      <a:solidFill>
                        <a:schemeClr val="tx1"/>
                      </a:solidFill>
                      <a:prstDash val="solid"/>
                      <a:round/>
                      <a:headEnd type="none" w="med" len="med"/>
                      <a:tailEnd type="none" w="med" len="med"/>
                    </a:lnT>
                  </a:tcPr>
                </a:tc>
              </a:tr>
              <a:tr h="252000">
                <a:tc>
                  <a:txBody>
                    <a:bodyPr/>
                    <a:lstStyle/>
                    <a:p>
                      <a:pPr algn="l" fontAlgn="b"/>
                      <a:r>
                        <a:rPr lang="en-US" altLang="ja-JP" sz="1400" u="none" strike="noStrike" dirty="0">
                          <a:effectLst/>
                        </a:rPr>
                        <a:t>2.1</a:t>
                      </a:r>
                      <a:endParaRPr lang="en-US" altLang="ja-JP" sz="1400" b="1" i="0" u="none" strike="noStrike" dirty="0">
                        <a:effectLst/>
                        <a:latin typeface="Times New Roman"/>
                      </a:endParaRPr>
                    </a:p>
                  </a:txBody>
                  <a:tcPr marL="7793" marR="7793" marT="7793" marB="0" anchor="b"/>
                </a:tc>
                <a:tc>
                  <a:txBody>
                    <a:bodyPr/>
                    <a:lstStyle/>
                    <a:p>
                      <a:pPr algn="l" fontAlgn="b"/>
                      <a:r>
                        <a:rPr lang="en-US" sz="1400" u="none" strike="noStrike" dirty="0">
                          <a:effectLst/>
                        </a:rPr>
                        <a:t>OPEN</a:t>
                      </a:r>
                      <a:endParaRPr lang="en-US" sz="1400" b="1" i="0" u="none" strike="noStrike" dirty="0">
                        <a:effectLst/>
                        <a:latin typeface="Times New Roman"/>
                      </a:endParaRPr>
                    </a:p>
                  </a:txBody>
                  <a:tcPr marL="36000" marR="36000" marT="0" marB="0" anchor="b"/>
                </a:tc>
                <a:tc>
                  <a:txBody>
                    <a:bodyPr/>
                    <a:lstStyle/>
                    <a:p>
                      <a:pPr algn="ctr" fontAlgn="b"/>
                      <a:r>
                        <a:rPr lang="en-US" sz="1400" u="none" strike="noStrike">
                          <a:effectLst/>
                        </a:rPr>
                        <a:t>Shoichi Kitazawa</a:t>
                      </a:r>
                      <a:endParaRPr lang="en-US" sz="1400" b="1" i="0" u="none" strike="noStrike">
                        <a:effectLst/>
                        <a:latin typeface="Times New Roman"/>
                      </a:endParaRPr>
                    </a:p>
                  </a:txBody>
                  <a:tcPr marL="7793" marR="7793" marT="7793" marB="0" anchor="b"/>
                </a:tc>
                <a:tc>
                  <a:txBody>
                    <a:bodyPr/>
                    <a:lstStyle/>
                    <a:p>
                      <a:pPr algn="r" fontAlgn="b"/>
                      <a:r>
                        <a:rPr lang="en-US" altLang="ja-JP" sz="1400" u="none" strike="noStrike">
                          <a:effectLst/>
                        </a:rPr>
                        <a:t>1</a:t>
                      </a:r>
                      <a:endParaRPr lang="en-US" altLang="ja-JP" sz="1400" b="1" i="0" u="none" strike="noStrike">
                        <a:effectLst/>
                        <a:latin typeface="Times New Roman"/>
                      </a:endParaRPr>
                    </a:p>
                  </a:txBody>
                  <a:tcPr marL="7793" marR="7793" marT="7793" marB="0" anchor="b"/>
                </a:tc>
                <a:tc>
                  <a:txBody>
                    <a:bodyPr/>
                    <a:lstStyle/>
                    <a:p>
                      <a:pPr algn="r" fontAlgn="b"/>
                      <a:r>
                        <a:rPr lang="en-US" altLang="ja-JP" sz="1400" u="none" strike="noStrike">
                          <a:effectLst/>
                        </a:rPr>
                        <a:t>8:00</a:t>
                      </a:r>
                      <a:endParaRPr lang="en-US" altLang="ja-JP" sz="1400" b="1" i="0" u="none" strike="noStrike">
                        <a:effectLst/>
                        <a:latin typeface="Times New Roman"/>
                      </a:endParaRPr>
                    </a:p>
                  </a:txBody>
                  <a:tcPr marL="7793" marR="7793" marT="7793" marB="0" anchor="b"/>
                </a:tc>
              </a:tr>
              <a:tr h="252000">
                <a:tc>
                  <a:txBody>
                    <a:bodyPr/>
                    <a:lstStyle/>
                    <a:p>
                      <a:pPr algn="l" fontAlgn="b"/>
                      <a:r>
                        <a:rPr lang="en-US" altLang="ja-JP" sz="1400" u="none" strike="noStrike" dirty="0">
                          <a:effectLst/>
                        </a:rPr>
                        <a:t>2.2</a:t>
                      </a:r>
                      <a:endParaRPr lang="en-US" altLang="ja-JP" sz="1400" b="1" i="0" u="none" strike="noStrike" dirty="0">
                        <a:effectLst/>
                        <a:latin typeface="Times New Roman"/>
                      </a:endParaRPr>
                    </a:p>
                  </a:txBody>
                  <a:tcPr marL="7793" marR="7793" marT="7793" marB="0" anchor="b"/>
                </a:tc>
                <a:tc>
                  <a:txBody>
                    <a:bodyPr/>
                    <a:lstStyle/>
                    <a:p>
                      <a:pPr algn="l" fontAlgn="b"/>
                      <a:r>
                        <a:rPr lang="en-US" sz="1400" u="none" strike="noStrike" dirty="0">
                          <a:effectLst/>
                        </a:rPr>
                        <a:t>Presentations</a:t>
                      </a:r>
                      <a:endParaRPr lang="en-US" sz="1400" b="1" i="0" u="none" strike="noStrike" dirty="0">
                        <a:effectLst/>
                        <a:latin typeface="Times New Roman"/>
                      </a:endParaRPr>
                    </a:p>
                  </a:txBody>
                  <a:tcPr marL="36000" marR="36000" marT="0" marB="0" anchor="b"/>
                </a:tc>
                <a:tc>
                  <a:txBody>
                    <a:bodyPr/>
                    <a:lstStyle/>
                    <a:p>
                      <a:pPr algn="ctr" fontAlgn="b"/>
                      <a:r>
                        <a:rPr lang="en-US" sz="1400" u="none" strike="noStrike">
                          <a:effectLst/>
                        </a:rPr>
                        <a:t>All</a:t>
                      </a:r>
                      <a:endParaRPr lang="en-US" sz="1400" b="1" i="0" u="none" strike="noStrike">
                        <a:effectLst/>
                        <a:latin typeface="Times New Roman"/>
                      </a:endParaRPr>
                    </a:p>
                  </a:txBody>
                  <a:tcPr marL="7793" marR="7793" marT="7793" marB="0" anchor="b"/>
                </a:tc>
                <a:tc>
                  <a:txBody>
                    <a:bodyPr/>
                    <a:lstStyle/>
                    <a:p>
                      <a:pPr algn="r" fontAlgn="b"/>
                      <a:r>
                        <a:rPr lang="en-US" altLang="ja-JP" sz="1400" u="none" strike="noStrike">
                          <a:effectLst/>
                        </a:rPr>
                        <a:t>40</a:t>
                      </a:r>
                      <a:endParaRPr lang="en-US" altLang="ja-JP" sz="1400" b="1" i="0" u="none" strike="noStrike">
                        <a:effectLst/>
                        <a:latin typeface="Times New Roman"/>
                      </a:endParaRPr>
                    </a:p>
                  </a:txBody>
                  <a:tcPr marL="7793" marR="7793" marT="7793" marB="0" anchor="b"/>
                </a:tc>
                <a:tc>
                  <a:txBody>
                    <a:bodyPr/>
                    <a:lstStyle/>
                    <a:p>
                      <a:pPr algn="r" fontAlgn="b"/>
                      <a:r>
                        <a:rPr lang="en-US" altLang="ja-JP" sz="1400" u="none" strike="noStrike">
                          <a:effectLst/>
                        </a:rPr>
                        <a:t>8:01</a:t>
                      </a:r>
                      <a:endParaRPr lang="en-US" altLang="ja-JP" sz="1400" b="1" i="0" u="none" strike="noStrike">
                        <a:effectLst/>
                        <a:latin typeface="Times New Roman"/>
                      </a:endParaRPr>
                    </a:p>
                  </a:txBody>
                  <a:tcPr marL="7793" marR="7793" marT="7793" marB="0" anchor="b"/>
                </a:tc>
              </a:tr>
              <a:tr h="252000">
                <a:tc>
                  <a:txBody>
                    <a:bodyPr/>
                    <a:lstStyle/>
                    <a:p>
                      <a:pPr algn="l" fontAlgn="b"/>
                      <a:r>
                        <a:rPr lang="en-US" altLang="ja-JP" sz="1400" u="none" strike="noStrike" dirty="0">
                          <a:effectLst/>
                        </a:rPr>
                        <a:t>2.3</a:t>
                      </a:r>
                      <a:endParaRPr lang="en-US" altLang="ja-JP" sz="1400" b="1" i="0" u="none" strike="noStrike" dirty="0">
                        <a:effectLst/>
                        <a:latin typeface="Times New Roman"/>
                      </a:endParaRPr>
                    </a:p>
                  </a:txBody>
                  <a:tcPr marL="7793" marR="7793" marT="7793" marB="0" anchor="b"/>
                </a:tc>
                <a:tc>
                  <a:txBody>
                    <a:bodyPr/>
                    <a:lstStyle/>
                    <a:p>
                      <a:pPr algn="l" fontAlgn="b"/>
                      <a:r>
                        <a:rPr lang="en-US" sz="1400" u="none" strike="noStrike" dirty="0">
                          <a:effectLst/>
                        </a:rPr>
                        <a:t>Work on Technical Guidance Document</a:t>
                      </a:r>
                      <a:endParaRPr lang="en-US" sz="1400" b="1" i="0" u="none" strike="noStrike" dirty="0">
                        <a:solidFill>
                          <a:srgbClr val="000000"/>
                        </a:solidFill>
                        <a:effectLst/>
                        <a:latin typeface="Times New Roman"/>
                      </a:endParaRPr>
                    </a:p>
                  </a:txBody>
                  <a:tcPr marL="36000" marR="36000" marT="0" marB="0" anchor="b"/>
                </a:tc>
                <a:tc>
                  <a:txBody>
                    <a:bodyPr/>
                    <a:lstStyle/>
                    <a:p>
                      <a:pPr algn="ctr" fontAlgn="b"/>
                      <a:r>
                        <a:rPr lang="en-US" sz="1400" u="none" strike="noStrike" dirty="0">
                          <a:effectLst/>
                        </a:rPr>
                        <a:t>All</a:t>
                      </a:r>
                      <a:endParaRPr lang="en-US" sz="1400" b="1" i="0" u="none" strike="noStrike" dirty="0">
                        <a:effectLst/>
                        <a:latin typeface="Times New Roman"/>
                      </a:endParaRPr>
                    </a:p>
                  </a:txBody>
                  <a:tcPr marL="7793" marR="7793" marT="7793" marB="0" anchor="b"/>
                </a:tc>
                <a:tc>
                  <a:txBody>
                    <a:bodyPr/>
                    <a:lstStyle/>
                    <a:p>
                      <a:pPr algn="r" fontAlgn="b"/>
                      <a:r>
                        <a:rPr lang="en-US" altLang="ja-JP" sz="1400" u="none" strike="noStrike">
                          <a:effectLst/>
                        </a:rPr>
                        <a:t>78</a:t>
                      </a:r>
                      <a:endParaRPr lang="en-US" altLang="ja-JP" sz="1400" b="1" i="0" u="none" strike="noStrike">
                        <a:effectLst/>
                        <a:latin typeface="Times New Roman"/>
                      </a:endParaRPr>
                    </a:p>
                  </a:txBody>
                  <a:tcPr marL="7793" marR="7793" marT="7793" marB="0" anchor="b"/>
                </a:tc>
                <a:tc>
                  <a:txBody>
                    <a:bodyPr/>
                    <a:lstStyle/>
                    <a:p>
                      <a:pPr algn="r" fontAlgn="b"/>
                      <a:r>
                        <a:rPr lang="en-US" altLang="ja-JP" sz="1400" u="none" strike="noStrike">
                          <a:effectLst/>
                        </a:rPr>
                        <a:t>8:41</a:t>
                      </a:r>
                      <a:endParaRPr lang="en-US" altLang="ja-JP" sz="1400" b="1" i="0" u="none" strike="noStrike">
                        <a:effectLst/>
                        <a:latin typeface="Times New Roman"/>
                      </a:endParaRPr>
                    </a:p>
                  </a:txBody>
                  <a:tcPr marL="7793" marR="7793" marT="7793" marB="0" anchor="b"/>
                </a:tc>
              </a:tr>
              <a:tr h="252000">
                <a:tc>
                  <a:txBody>
                    <a:bodyPr/>
                    <a:lstStyle/>
                    <a:p>
                      <a:pPr algn="l" fontAlgn="b"/>
                      <a:r>
                        <a:rPr lang="en-US" altLang="ja-JP" sz="1400" u="none" strike="noStrike" dirty="0">
                          <a:effectLst/>
                        </a:rPr>
                        <a:t>2.4</a:t>
                      </a:r>
                      <a:endParaRPr lang="en-US" altLang="ja-JP" sz="1400" b="1" i="0" u="none" strike="noStrike" dirty="0">
                        <a:effectLst/>
                        <a:latin typeface="Times New Roman"/>
                      </a:endParaRPr>
                    </a:p>
                  </a:txBody>
                  <a:tcPr marL="7793" marR="7793" marT="7793" marB="0" anchor="b"/>
                </a:tc>
                <a:tc>
                  <a:txBody>
                    <a:bodyPr/>
                    <a:lstStyle/>
                    <a:p>
                      <a:pPr algn="l" fontAlgn="b"/>
                      <a:r>
                        <a:rPr lang="en-US" sz="1400" u="none" strike="noStrike" dirty="0">
                          <a:effectLst/>
                        </a:rPr>
                        <a:t>Recess</a:t>
                      </a:r>
                      <a:endParaRPr lang="en-US" sz="1400" b="1" i="0" u="none" strike="noStrike" dirty="0">
                        <a:solidFill>
                          <a:srgbClr val="000000"/>
                        </a:solidFill>
                        <a:effectLst/>
                        <a:latin typeface="Times New Roman"/>
                      </a:endParaRPr>
                    </a:p>
                  </a:txBody>
                  <a:tcPr marL="36000" marR="36000" marT="0" marB="0" anchor="b"/>
                </a:tc>
                <a:tc>
                  <a:txBody>
                    <a:bodyPr/>
                    <a:lstStyle/>
                    <a:p>
                      <a:pPr algn="ctr" fontAlgn="b"/>
                      <a:r>
                        <a:rPr lang="en-US" sz="1400" u="none" strike="noStrike" dirty="0">
                          <a:effectLst/>
                        </a:rPr>
                        <a:t>Shoichi Kitazawa</a:t>
                      </a:r>
                      <a:endParaRPr lang="en-US" sz="1400" b="1" i="0" u="none" strike="noStrike" dirty="0">
                        <a:effectLst/>
                        <a:latin typeface="Times New Roman"/>
                      </a:endParaRPr>
                    </a:p>
                  </a:txBody>
                  <a:tcPr marL="7793" marR="7793" marT="7793" marB="0" anchor="b"/>
                </a:tc>
                <a:tc>
                  <a:txBody>
                    <a:bodyPr/>
                    <a:lstStyle/>
                    <a:p>
                      <a:pPr algn="r" fontAlgn="b"/>
                      <a:r>
                        <a:rPr lang="en-US" altLang="ja-JP" sz="1400" u="none" strike="noStrike" dirty="0">
                          <a:effectLst/>
                        </a:rPr>
                        <a:t>1</a:t>
                      </a:r>
                      <a:endParaRPr lang="en-US" altLang="ja-JP" sz="1400" b="1" i="0" u="none" strike="noStrike" dirty="0">
                        <a:effectLst/>
                        <a:latin typeface="Times New Roman"/>
                      </a:endParaRPr>
                    </a:p>
                  </a:txBody>
                  <a:tcPr marL="7793" marR="7793" marT="7793" marB="0" anchor="b"/>
                </a:tc>
                <a:tc>
                  <a:txBody>
                    <a:bodyPr/>
                    <a:lstStyle/>
                    <a:p>
                      <a:pPr algn="r" fontAlgn="b"/>
                      <a:r>
                        <a:rPr lang="en-US" altLang="ja-JP" sz="1400" u="none" strike="noStrike" dirty="0">
                          <a:effectLst/>
                        </a:rPr>
                        <a:t>9:59</a:t>
                      </a:r>
                      <a:endParaRPr lang="en-US" altLang="ja-JP" sz="1400" b="1" i="0" u="none" strike="noStrike" dirty="0">
                        <a:effectLst/>
                        <a:latin typeface="Times New Roman"/>
                      </a:endParaRPr>
                    </a:p>
                  </a:txBody>
                  <a:tcPr marL="7793" marR="7793" marT="7793" marB="0" anchor="b"/>
                </a:tc>
              </a:tr>
              <a:tr h="252000">
                <a:tc>
                  <a:txBody>
                    <a:bodyPr/>
                    <a:lstStyle/>
                    <a:p>
                      <a:pPr algn="l" fontAlgn="b"/>
                      <a:endParaRPr lang="ja-JP" altLang="en-US" sz="1400" b="1" i="0" u="none" strike="noStrike" dirty="0">
                        <a:effectLst/>
                        <a:latin typeface="Times New Roman"/>
                      </a:endParaRPr>
                    </a:p>
                  </a:txBody>
                  <a:tcPr marL="7793" marR="7793" marT="7793" marB="0" anchor="b">
                    <a:lnB w="12700" cap="flat" cmpd="sng" algn="ctr">
                      <a:solidFill>
                        <a:schemeClr val="tx1"/>
                      </a:solidFill>
                      <a:prstDash val="solid"/>
                      <a:round/>
                      <a:headEnd type="none" w="med" len="med"/>
                      <a:tailEnd type="none" w="med" len="med"/>
                    </a:lnB>
                  </a:tcPr>
                </a:tc>
                <a:tc>
                  <a:txBody>
                    <a:bodyPr/>
                    <a:lstStyle/>
                    <a:p>
                      <a:pPr algn="l" fontAlgn="b"/>
                      <a:endParaRPr lang="ja-JP" altLang="en-US" sz="1400" b="0" i="0" u="none" strike="noStrike" dirty="0">
                        <a:effectLst/>
                        <a:latin typeface="Arial"/>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ctr" fontAlgn="b"/>
                      <a:endParaRPr lang="ja-JP" altLang="en-US" sz="1400" b="1" i="0" u="none" strike="noStrike" dirty="0">
                        <a:effectLst/>
                        <a:latin typeface="Times New Roman"/>
                      </a:endParaRPr>
                    </a:p>
                  </a:txBody>
                  <a:tcPr marL="7793" marR="7793" marT="7793" marB="0" anchor="b">
                    <a:lnB w="12700" cap="flat" cmpd="sng" algn="ctr">
                      <a:solidFill>
                        <a:schemeClr val="tx1"/>
                      </a:solidFill>
                      <a:prstDash val="solid"/>
                      <a:round/>
                      <a:headEnd type="none" w="med" len="med"/>
                      <a:tailEnd type="none" w="med" len="med"/>
                    </a:lnB>
                  </a:tcPr>
                </a:tc>
                <a:tc>
                  <a:txBody>
                    <a:bodyPr/>
                    <a:lstStyle/>
                    <a:p>
                      <a:pPr algn="l" fontAlgn="b"/>
                      <a:endParaRPr lang="ja-JP" altLang="en-US" sz="1400" b="1" i="0" u="none" strike="noStrike">
                        <a:effectLst/>
                        <a:latin typeface="Times New Roman"/>
                      </a:endParaRPr>
                    </a:p>
                  </a:txBody>
                  <a:tcPr marL="7793" marR="7793" marT="7793" marB="0" anchor="b">
                    <a:lnB w="12700" cap="flat" cmpd="sng" algn="ctr">
                      <a:solidFill>
                        <a:schemeClr val="tx1"/>
                      </a:solidFill>
                      <a:prstDash val="solid"/>
                      <a:round/>
                      <a:headEnd type="none" w="med" len="med"/>
                      <a:tailEnd type="none" w="med" len="med"/>
                    </a:lnB>
                  </a:tcPr>
                </a:tc>
                <a:tc>
                  <a:txBody>
                    <a:bodyPr/>
                    <a:lstStyle/>
                    <a:p>
                      <a:pPr algn="r" fontAlgn="b"/>
                      <a:r>
                        <a:rPr lang="en-US" altLang="ja-JP" sz="1400" u="none" strike="noStrike" dirty="0">
                          <a:effectLst/>
                        </a:rPr>
                        <a:t>10:00</a:t>
                      </a:r>
                      <a:endParaRPr lang="en-US" altLang="ja-JP" sz="1400" b="1" i="0" u="none" strike="noStrike" dirty="0">
                        <a:effectLst/>
                        <a:latin typeface="Times New Roman"/>
                      </a:endParaRPr>
                    </a:p>
                  </a:txBody>
                  <a:tcPr marL="7793" marR="7793" marT="7793" marB="0" anchor="b">
                    <a:lnB w="12700" cap="flat" cmpd="sng" algn="ctr">
                      <a:solidFill>
                        <a:schemeClr val="tx1"/>
                      </a:solidFill>
                      <a:prstDash val="solid"/>
                      <a:round/>
                      <a:headEnd type="none" w="med" len="med"/>
                      <a:tailEnd type="none" w="med" len="med"/>
                    </a:lnB>
                  </a:tcPr>
                </a:tc>
              </a:tr>
              <a:tr h="216000">
                <a:tc>
                  <a:txBody>
                    <a:bodyPr/>
                    <a:lstStyle/>
                    <a:p>
                      <a:pPr algn="l" fontAlgn="b"/>
                      <a:endParaRPr lang="ja-JP" altLang="en-US" sz="1400" b="1" i="0" u="none" strike="noStrike" dirty="0">
                        <a:effectLst/>
                        <a:latin typeface="Times New Roman"/>
                      </a:endParaRPr>
                    </a:p>
                  </a:txBody>
                  <a:tcPr marL="7793" marR="7793" marT="7793"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400" b="0" i="0" u="none" strike="noStrike" dirty="0">
                        <a:effectLst/>
                        <a:latin typeface="Arial"/>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ja-JP" altLang="en-US" sz="1400" b="1" i="0" u="none" strike="noStrike" dirty="0">
                        <a:effectLst/>
                        <a:latin typeface="Times New Roman"/>
                      </a:endParaRPr>
                    </a:p>
                  </a:txBody>
                  <a:tcPr marL="7793" marR="7793" marT="7793"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400" b="1" i="0" u="none" strike="noStrike" dirty="0">
                        <a:effectLst/>
                        <a:latin typeface="Times New Roman"/>
                      </a:endParaRPr>
                    </a:p>
                  </a:txBody>
                  <a:tcPr marL="7793" marR="7793" marT="7793"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400" b="1" i="0" u="none" strike="noStrike" dirty="0">
                        <a:effectLst/>
                        <a:latin typeface="Times New Roman"/>
                      </a:endParaRPr>
                    </a:p>
                  </a:txBody>
                  <a:tcPr marL="7793" marR="7793" marT="7793"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88000">
                <a:tc>
                  <a:txBody>
                    <a:bodyPr/>
                    <a:lstStyle/>
                    <a:p>
                      <a:pPr algn="l" fontAlgn="b"/>
                      <a:r>
                        <a:rPr lang="en-US" altLang="ja-JP" sz="1400" u="none" strike="noStrike" dirty="0">
                          <a:effectLst/>
                        </a:rPr>
                        <a:t>3</a:t>
                      </a:r>
                      <a:endParaRPr lang="en-US" altLang="ja-JP" sz="1400" b="1" i="0" u="none" strike="noStrike" dirty="0">
                        <a:effectLst/>
                        <a:latin typeface="Times New Roman"/>
                      </a:endParaRPr>
                    </a:p>
                  </a:txBody>
                  <a:tcPr marL="7793" marR="7793" marT="7793" marB="0" anchor="b">
                    <a:lnT w="12700" cap="flat" cmpd="sng" algn="ctr">
                      <a:solidFill>
                        <a:schemeClr val="tx1"/>
                      </a:solidFill>
                      <a:prstDash val="solid"/>
                      <a:round/>
                      <a:headEnd type="none" w="med" len="med"/>
                      <a:tailEnd type="none" w="med" len="med"/>
                    </a:lnT>
                  </a:tcPr>
                </a:tc>
                <a:tc>
                  <a:txBody>
                    <a:bodyPr/>
                    <a:lstStyle/>
                    <a:p>
                      <a:pPr algn="l" fontAlgn="b"/>
                      <a:r>
                        <a:rPr lang="en-US" sz="1800" u="none" strike="noStrike" dirty="0">
                          <a:effectLst/>
                        </a:rPr>
                        <a:t>Thursday 12 March AM2</a:t>
                      </a:r>
                      <a:endParaRPr lang="en-US" sz="18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tcPr>
                </a:tc>
                <a:tc>
                  <a:txBody>
                    <a:bodyPr/>
                    <a:lstStyle/>
                    <a:p>
                      <a:pPr algn="l" fontAlgn="b"/>
                      <a:endParaRPr lang="ja-JP" altLang="en-US" sz="1400" b="1" i="0" u="none" strike="noStrike" dirty="0">
                        <a:effectLst/>
                        <a:latin typeface="Times New Roman"/>
                      </a:endParaRPr>
                    </a:p>
                  </a:txBody>
                  <a:tcPr marL="7793" marR="7793" marT="7793" marB="0" anchor="b">
                    <a:lnT w="12700" cap="flat" cmpd="sng" algn="ctr">
                      <a:solidFill>
                        <a:schemeClr val="tx1"/>
                      </a:solidFill>
                      <a:prstDash val="solid"/>
                      <a:round/>
                      <a:headEnd type="none" w="med" len="med"/>
                      <a:tailEnd type="none" w="med" len="med"/>
                    </a:lnT>
                  </a:tcPr>
                </a:tc>
                <a:tc>
                  <a:txBody>
                    <a:bodyPr/>
                    <a:lstStyle/>
                    <a:p>
                      <a:pPr algn="l" fontAlgn="b"/>
                      <a:endParaRPr lang="ja-JP" altLang="en-US" sz="1400" b="1" i="0" u="none" strike="noStrike" dirty="0">
                        <a:effectLst/>
                        <a:latin typeface="Times New Roman"/>
                      </a:endParaRPr>
                    </a:p>
                  </a:txBody>
                  <a:tcPr marL="7793" marR="7793" marT="7793" marB="0" anchor="b">
                    <a:lnT w="12700" cap="flat" cmpd="sng" algn="ctr">
                      <a:solidFill>
                        <a:schemeClr val="tx1"/>
                      </a:solidFill>
                      <a:prstDash val="solid"/>
                      <a:round/>
                      <a:headEnd type="none" w="med" len="med"/>
                      <a:tailEnd type="none" w="med" len="med"/>
                    </a:lnT>
                  </a:tcPr>
                </a:tc>
                <a:tc>
                  <a:txBody>
                    <a:bodyPr/>
                    <a:lstStyle/>
                    <a:p>
                      <a:pPr algn="l" fontAlgn="b"/>
                      <a:endParaRPr lang="ja-JP" altLang="en-US" sz="1400" b="1" i="0" u="none" strike="noStrike">
                        <a:effectLst/>
                        <a:latin typeface="Times New Roman"/>
                      </a:endParaRPr>
                    </a:p>
                  </a:txBody>
                  <a:tcPr marL="7793" marR="7793" marT="7793" marB="0" anchor="b">
                    <a:lnT w="12700" cap="flat" cmpd="sng" algn="ctr">
                      <a:solidFill>
                        <a:schemeClr val="tx1"/>
                      </a:solidFill>
                      <a:prstDash val="solid"/>
                      <a:round/>
                      <a:headEnd type="none" w="med" len="med"/>
                      <a:tailEnd type="none" w="med" len="med"/>
                    </a:lnT>
                  </a:tcPr>
                </a:tc>
              </a:tr>
              <a:tr h="252000">
                <a:tc>
                  <a:txBody>
                    <a:bodyPr/>
                    <a:lstStyle/>
                    <a:p>
                      <a:pPr algn="l" fontAlgn="b"/>
                      <a:r>
                        <a:rPr lang="en-US" altLang="ja-JP" sz="1400" u="none" strike="noStrike" dirty="0">
                          <a:effectLst/>
                        </a:rPr>
                        <a:t>3.1</a:t>
                      </a:r>
                      <a:endParaRPr lang="en-US" altLang="ja-JP" sz="1400" b="1" i="0" u="none" strike="noStrike" dirty="0">
                        <a:effectLst/>
                        <a:latin typeface="Times New Roman"/>
                      </a:endParaRPr>
                    </a:p>
                  </a:txBody>
                  <a:tcPr marL="7793" marR="7793" marT="7793" marB="0" anchor="b"/>
                </a:tc>
                <a:tc>
                  <a:txBody>
                    <a:bodyPr/>
                    <a:lstStyle/>
                    <a:p>
                      <a:pPr algn="l" fontAlgn="b"/>
                      <a:r>
                        <a:rPr lang="en-US" sz="1400" u="none" strike="noStrike" dirty="0">
                          <a:effectLst/>
                        </a:rPr>
                        <a:t>OPEN</a:t>
                      </a:r>
                      <a:endParaRPr lang="en-US" sz="1400" b="1" i="0" u="none" strike="noStrike" dirty="0">
                        <a:effectLst/>
                        <a:latin typeface="Times New Roman"/>
                      </a:endParaRPr>
                    </a:p>
                  </a:txBody>
                  <a:tcPr marL="36000" marR="36000" marT="0" marB="0" anchor="b"/>
                </a:tc>
                <a:tc>
                  <a:txBody>
                    <a:bodyPr/>
                    <a:lstStyle/>
                    <a:p>
                      <a:pPr algn="ctr" fontAlgn="b"/>
                      <a:r>
                        <a:rPr lang="en-US" sz="1400" u="none" strike="noStrike" dirty="0">
                          <a:effectLst/>
                        </a:rPr>
                        <a:t>Shoichi Kitazawa</a:t>
                      </a:r>
                      <a:endParaRPr lang="en-US" sz="1400" b="1" i="0" u="none" strike="noStrike" dirty="0">
                        <a:effectLst/>
                        <a:latin typeface="Times New Roman"/>
                      </a:endParaRPr>
                    </a:p>
                  </a:txBody>
                  <a:tcPr marL="7793" marR="7793" marT="7793" marB="0" anchor="b"/>
                </a:tc>
                <a:tc>
                  <a:txBody>
                    <a:bodyPr/>
                    <a:lstStyle/>
                    <a:p>
                      <a:pPr algn="r" fontAlgn="b"/>
                      <a:r>
                        <a:rPr lang="en-US" altLang="ja-JP" sz="1400" u="none" strike="noStrike" dirty="0">
                          <a:effectLst/>
                        </a:rPr>
                        <a:t>1</a:t>
                      </a:r>
                      <a:endParaRPr lang="en-US" altLang="ja-JP" sz="1400" b="1" i="0" u="none" strike="noStrike" dirty="0">
                        <a:effectLst/>
                        <a:latin typeface="Times New Roman"/>
                      </a:endParaRPr>
                    </a:p>
                  </a:txBody>
                  <a:tcPr marL="7793" marR="7793" marT="7793" marB="0" anchor="b"/>
                </a:tc>
                <a:tc>
                  <a:txBody>
                    <a:bodyPr/>
                    <a:lstStyle/>
                    <a:p>
                      <a:pPr algn="r" fontAlgn="b"/>
                      <a:r>
                        <a:rPr lang="en-US" altLang="ja-JP" sz="1400" u="none" strike="noStrike">
                          <a:effectLst/>
                        </a:rPr>
                        <a:t>10:30</a:t>
                      </a:r>
                      <a:endParaRPr lang="en-US" altLang="ja-JP" sz="1400" b="1" i="0" u="none" strike="noStrike">
                        <a:effectLst/>
                        <a:latin typeface="Times New Roman"/>
                      </a:endParaRPr>
                    </a:p>
                  </a:txBody>
                  <a:tcPr marL="7793" marR="7793" marT="7793" marB="0" anchor="b"/>
                </a:tc>
              </a:tr>
              <a:tr h="252000">
                <a:tc>
                  <a:txBody>
                    <a:bodyPr/>
                    <a:lstStyle/>
                    <a:p>
                      <a:pPr algn="l" fontAlgn="b"/>
                      <a:r>
                        <a:rPr lang="en-US" altLang="ja-JP" sz="1400" u="none" strike="noStrike" dirty="0">
                          <a:effectLst/>
                        </a:rPr>
                        <a:t>3.2</a:t>
                      </a:r>
                      <a:endParaRPr lang="en-US" altLang="ja-JP" sz="1400" b="1" i="0" u="none" strike="noStrike" dirty="0">
                        <a:effectLst/>
                        <a:latin typeface="Times New Roman"/>
                      </a:endParaRPr>
                    </a:p>
                  </a:txBody>
                  <a:tcPr marL="7793" marR="7793" marT="7793" marB="0" anchor="b"/>
                </a:tc>
                <a:tc>
                  <a:txBody>
                    <a:bodyPr/>
                    <a:lstStyle/>
                    <a:p>
                      <a:pPr algn="l" fontAlgn="b"/>
                      <a:r>
                        <a:rPr lang="en-US" sz="1400" u="none" strike="noStrike" dirty="0">
                          <a:effectLst/>
                        </a:rPr>
                        <a:t>Work on Technical Guidance Document</a:t>
                      </a:r>
                      <a:endParaRPr lang="en-US" sz="1400" b="1" i="0" u="none" strike="noStrike" dirty="0">
                        <a:solidFill>
                          <a:srgbClr val="000000"/>
                        </a:solidFill>
                        <a:effectLst/>
                        <a:latin typeface="Times New Roman"/>
                      </a:endParaRPr>
                    </a:p>
                  </a:txBody>
                  <a:tcPr marL="36000" marR="36000" marT="0" marB="0" anchor="b"/>
                </a:tc>
                <a:tc>
                  <a:txBody>
                    <a:bodyPr/>
                    <a:lstStyle/>
                    <a:p>
                      <a:pPr algn="ctr" fontAlgn="b"/>
                      <a:r>
                        <a:rPr lang="en-US" sz="1400" u="none" strike="noStrike" dirty="0">
                          <a:effectLst/>
                        </a:rPr>
                        <a:t>All</a:t>
                      </a:r>
                      <a:endParaRPr lang="en-US" sz="1400" b="1" i="0" u="none" strike="noStrike" dirty="0">
                        <a:effectLst/>
                        <a:latin typeface="Times New Roman"/>
                      </a:endParaRPr>
                    </a:p>
                  </a:txBody>
                  <a:tcPr marL="7793" marR="7793" marT="7793" marB="0" anchor="b"/>
                </a:tc>
                <a:tc>
                  <a:txBody>
                    <a:bodyPr/>
                    <a:lstStyle/>
                    <a:p>
                      <a:pPr algn="r" fontAlgn="b"/>
                      <a:r>
                        <a:rPr lang="en-US" altLang="ja-JP" sz="1400" u="none" strike="noStrike" dirty="0">
                          <a:effectLst/>
                        </a:rPr>
                        <a:t>90</a:t>
                      </a:r>
                      <a:endParaRPr lang="en-US" altLang="ja-JP" sz="1400" b="1" i="0" u="none" strike="noStrike" dirty="0">
                        <a:effectLst/>
                        <a:latin typeface="Times New Roman"/>
                      </a:endParaRPr>
                    </a:p>
                  </a:txBody>
                  <a:tcPr marL="7793" marR="7793" marT="7793" marB="0" anchor="b"/>
                </a:tc>
                <a:tc>
                  <a:txBody>
                    <a:bodyPr/>
                    <a:lstStyle/>
                    <a:p>
                      <a:pPr algn="r" fontAlgn="b"/>
                      <a:r>
                        <a:rPr lang="en-US" altLang="ja-JP" sz="1400" u="none" strike="noStrike" dirty="0">
                          <a:effectLst/>
                        </a:rPr>
                        <a:t>10:31</a:t>
                      </a:r>
                      <a:endParaRPr lang="en-US" altLang="ja-JP" sz="1400" b="1" i="0" u="none" strike="noStrike" dirty="0">
                        <a:effectLst/>
                        <a:latin typeface="Times New Roman"/>
                      </a:endParaRPr>
                    </a:p>
                  </a:txBody>
                  <a:tcPr marL="7793" marR="7793" marT="7793" marB="0" anchor="b"/>
                </a:tc>
              </a:tr>
              <a:tr h="252000">
                <a:tc>
                  <a:txBody>
                    <a:bodyPr/>
                    <a:lstStyle/>
                    <a:p>
                      <a:pPr algn="l" fontAlgn="b"/>
                      <a:r>
                        <a:rPr lang="en-US" altLang="ja-JP" sz="1400" u="none" strike="noStrike" dirty="0">
                          <a:effectLst/>
                        </a:rPr>
                        <a:t>3.3</a:t>
                      </a:r>
                      <a:endParaRPr lang="en-US" altLang="ja-JP" sz="1400" b="1" i="0" u="none" strike="noStrike" dirty="0">
                        <a:effectLst/>
                        <a:latin typeface="Times New Roman"/>
                      </a:endParaRPr>
                    </a:p>
                  </a:txBody>
                  <a:tcPr marL="7793" marR="7793" marT="7793" marB="0" anchor="b"/>
                </a:tc>
                <a:tc>
                  <a:txBody>
                    <a:bodyPr/>
                    <a:lstStyle/>
                    <a:p>
                      <a:pPr algn="l" fontAlgn="b"/>
                      <a:r>
                        <a:rPr lang="en-US" sz="1400" u="none" strike="noStrike" dirty="0">
                          <a:effectLst/>
                        </a:rPr>
                        <a:t>Action items for the next meeting</a:t>
                      </a:r>
                      <a:endParaRPr lang="en-US" sz="1400" b="1" i="0" u="none" strike="noStrike" dirty="0">
                        <a:solidFill>
                          <a:srgbClr val="000000"/>
                        </a:solidFill>
                        <a:effectLst/>
                        <a:latin typeface="Times New Roman"/>
                      </a:endParaRPr>
                    </a:p>
                  </a:txBody>
                  <a:tcPr marL="36000" marR="36000" marT="0" marB="0" anchor="b"/>
                </a:tc>
                <a:tc>
                  <a:txBody>
                    <a:bodyPr/>
                    <a:lstStyle/>
                    <a:p>
                      <a:pPr algn="ctr" fontAlgn="b"/>
                      <a:r>
                        <a:rPr lang="en-US" sz="1400" u="none" strike="noStrike" dirty="0">
                          <a:effectLst/>
                        </a:rPr>
                        <a:t>All</a:t>
                      </a:r>
                      <a:endParaRPr lang="en-US" sz="1400" b="1" i="0" u="none" strike="noStrike" dirty="0">
                        <a:effectLst/>
                        <a:latin typeface="Times New Roman"/>
                      </a:endParaRPr>
                    </a:p>
                  </a:txBody>
                  <a:tcPr marL="7793" marR="7793" marT="7793" marB="0" anchor="b"/>
                </a:tc>
                <a:tc>
                  <a:txBody>
                    <a:bodyPr/>
                    <a:lstStyle/>
                    <a:p>
                      <a:pPr algn="r" fontAlgn="b"/>
                      <a:r>
                        <a:rPr lang="en-US" altLang="ja-JP" sz="1400" u="none" strike="noStrike">
                          <a:effectLst/>
                        </a:rPr>
                        <a:t>10</a:t>
                      </a:r>
                      <a:endParaRPr lang="en-US" altLang="ja-JP" sz="1400" b="1" i="0" u="none" strike="noStrike">
                        <a:effectLst/>
                        <a:latin typeface="Times New Roman"/>
                      </a:endParaRPr>
                    </a:p>
                  </a:txBody>
                  <a:tcPr marL="7793" marR="7793" marT="7793" marB="0" anchor="b"/>
                </a:tc>
                <a:tc>
                  <a:txBody>
                    <a:bodyPr/>
                    <a:lstStyle/>
                    <a:p>
                      <a:pPr algn="r" fontAlgn="b"/>
                      <a:r>
                        <a:rPr lang="en-US" altLang="ja-JP" sz="1400" u="none" strike="noStrike" dirty="0">
                          <a:effectLst/>
                        </a:rPr>
                        <a:t>12:01</a:t>
                      </a:r>
                      <a:endParaRPr lang="en-US" altLang="ja-JP" sz="1400" b="1" i="0" u="none" strike="noStrike" dirty="0">
                        <a:effectLst/>
                        <a:latin typeface="Times New Roman"/>
                      </a:endParaRPr>
                    </a:p>
                  </a:txBody>
                  <a:tcPr marL="7793" marR="7793" marT="7793" marB="0" anchor="b"/>
                </a:tc>
              </a:tr>
              <a:tr h="252000">
                <a:tc>
                  <a:txBody>
                    <a:bodyPr/>
                    <a:lstStyle/>
                    <a:p>
                      <a:pPr algn="l" fontAlgn="b"/>
                      <a:r>
                        <a:rPr lang="en-US" altLang="ja-JP" sz="1400" u="none" strike="noStrike" dirty="0">
                          <a:effectLst/>
                        </a:rPr>
                        <a:t>3.4</a:t>
                      </a:r>
                      <a:endParaRPr lang="en-US" altLang="ja-JP" sz="1400" b="1" i="0" u="none" strike="noStrike" dirty="0">
                        <a:effectLst/>
                        <a:latin typeface="Times New Roman"/>
                      </a:endParaRPr>
                    </a:p>
                  </a:txBody>
                  <a:tcPr marL="7793" marR="7793" marT="7793" marB="0" anchor="b"/>
                </a:tc>
                <a:tc>
                  <a:txBody>
                    <a:bodyPr/>
                    <a:lstStyle/>
                    <a:p>
                      <a:pPr algn="l" fontAlgn="b"/>
                      <a:r>
                        <a:rPr lang="en-US" sz="1400" u="none" strike="noStrike" dirty="0">
                          <a:effectLst/>
                        </a:rPr>
                        <a:t>Other business</a:t>
                      </a:r>
                      <a:endParaRPr lang="en-US" sz="1400" b="1" i="0" u="none" strike="noStrike" dirty="0">
                        <a:effectLst/>
                        <a:latin typeface="Times New Roman"/>
                      </a:endParaRPr>
                    </a:p>
                  </a:txBody>
                  <a:tcPr marL="36000" marR="36000" marT="0" marB="0" anchor="b"/>
                </a:tc>
                <a:tc>
                  <a:txBody>
                    <a:bodyPr/>
                    <a:lstStyle/>
                    <a:p>
                      <a:pPr algn="ctr" fontAlgn="b"/>
                      <a:r>
                        <a:rPr lang="en-US" sz="1400" u="none" strike="noStrike" dirty="0">
                          <a:effectLst/>
                        </a:rPr>
                        <a:t>All</a:t>
                      </a:r>
                      <a:endParaRPr lang="en-US" sz="1400" b="1" i="0" u="none" strike="noStrike" dirty="0">
                        <a:effectLst/>
                        <a:latin typeface="Times New Roman"/>
                      </a:endParaRPr>
                    </a:p>
                  </a:txBody>
                  <a:tcPr marL="7793" marR="7793" marT="7793" marB="0" anchor="b"/>
                </a:tc>
                <a:tc>
                  <a:txBody>
                    <a:bodyPr/>
                    <a:lstStyle/>
                    <a:p>
                      <a:pPr algn="r" fontAlgn="b"/>
                      <a:r>
                        <a:rPr lang="en-US" altLang="ja-JP" sz="1400" u="none" strike="noStrike" dirty="0">
                          <a:effectLst/>
                        </a:rPr>
                        <a:t>18</a:t>
                      </a:r>
                      <a:endParaRPr lang="en-US" altLang="ja-JP" sz="1400" b="1" i="0" u="none" strike="noStrike" dirty="0">
                        <a:effectLst/>
                        <a:latin typeface="Times New Roman"/>
                      </a:endParaRPr>
                    </a:p>
                  </a:txBody>
                  <a:tcPr marL="7793" marR="7793" marT="7793" marB="0" anchor="b"/>
                </a:tc>
                <a:tc>
                  <a:txBody>
                    <a:bodyPr/>
                    <a:lstStyle/>
                    <a:p>
                      <a:pPr algn="r" fontAlgn="b"/>
                      <a:r>
                        <a:rPr lang="en-US" altLang="ja-JP" sz="1400" u="none" strike="noStrike" dirty="0">
                          <a:effectLst/>
                        </a:rPr>
                        <a:t>12:11</a:t>
                      </a:r>
                      <a:endParaRPr lang="en-US" altLang="ja-JP" sz="1400" b="1" i="0" u="none" strike="noStrike" dirty="0">
                        <a:effectLst/>
                        <a:latin typeface="Times New Roman"/>
                      </a:endParaRPr>
                    </a:p>
                  </a:txBody>
                  <a:tcPr marL="7793" marR="7793" marT="7793" marB="0" anchor="b"/>
                </a:tc>
              </a:tr>
              <a:tr h="252000">
                <a:tc>
                  <a:txBody>
                    <a:bodyPr/>
                    <a:lstStyle/>
                    <a:p>
                      <a:pPr algn="l" fontAlgn="b"/>
                      <a:r>
                        <a:rPr lang="en-US" altLang="ja-JP" sz="1400" u="none" strike="noStrike" dirty="0">
                          <a:effectLst/>
                        </a:rPr>
                        <a:t>3.5</a:t>
                      </a:r>
                      <a:endParaRPr lang="en-US" altLang="ja-JP" sz="1400" b="1" i="0" u="none" strike="noStrike" dirty="0">
                        <a:effectLst/>
                        <a:latin typeface="Times New Roman"/>
                      </a:endParaRPr>
                    </a:p>
                  </a:txBody>
                  <a:tcPr marL="7793" marR="7793" marT="7793" marB="0" anchor="b"/>
                </a:tc>
                <a:tc>
                  <a:txBody>
                    <a:bodyPr/>
                    <a:lstStyle/>
                    <a:p>
                      <a:pPr algn="l" fontAlgn="b"/>
                      <a:r>
                        <a:rPr lang="en-US" sz="1400" u="none" strike="noStrike" dirty="0">
                          <a:effectLst/>
                        </a:rPr>
                        <a:t>Adjourn</a:t>
                      </a:r>
                      <a:endParaRPr lang="en-US" sz="1400" b="1" i="0" u="none" strike="noStrike" dirty="0">
                        <a:solidFill>
                          <a:srgbClr val="000000"/>
                        </a:solidFill>
                        <a:effectLst/>
                        <a:latin typeface="Times New Roman"/>
                      </a:endParaRPr>
                    </a:p>
                  </a:txBody>
                  <a:tcPr marL="36000" marR="36000" marT="0" marB="0" anchor="b"/>
                </a:tc>
                <a:tc>
                  <a:txBody>
                    <a:bodyPr/>
                    <a:lstStyle/>
                    <a:p>
                      <a:pPr algn="ctr" fontAlgn="b"/>
                      <a:r>
                        <a:rPr lang="en-US" sz="1400" u="none" strike="noStrike" dirty="0">
                          <a:effectLst/>
                        </a:rPr>
                        <a:t>Shoichi Kitazawa</a:t>
                      </a:r>
                      <a:endParaRPr lang="en-US" sz="1400" b="1" i="0" u="none" strike="noStrike" dirty="0">
                        <a:effectLst/>
                        <a:latin typeface="Times New Roman"/>
                      </a:endParaRPr>
                    </a:p>
                  </a:txBody>
                  <a:tcPr marL="7793" marR="7793" marT="7793" marB="0" anchor="b"/>
                </a:tc>
                <a:tc>
                  <a:txBody>
                    <a:bodyPr/>
                    <a:lstStyle/>
                    <a:p>
                      <a:pPr algn="r" fontAlgn="b"/>
                      <a:r>
                        <a:rPr lang="en-US" altLang="ja-JP" sz="1400" u="none" strike="noStrike" dirty="0">
                          <a:effectLst/>
                        </a:rPr>
                        <a:t>1</a:t>
                      </a:r>
                      <a:endParaRPr lang="en-US" altLang="ja-JP" sz="1400" b="1" i="0" u="none" strike="noStrike" dirty="0">
                        <a:effectLst/>
                        <a:latin typeface="Times New Roman"/>
                      </a:endParaRPr>
                    </a:p>
                  </a:txBody>
                  <a:tcPr marL="7793" marR="7793" marT="7793" marB="0" anchor="b"/>
                </a:tc>
                <a:tc>
                  <a:txBody>
                    <a:bodyPr/>
                    <a:lstStyle/>
                    <a:p>
                      <a:pPr algn="r" fontAlgn="b"/>
                      <a:r>
                        <a:rPr lang="en-US" altLang="ja-JP" sz="1400" u="none" strike="noStrike" dirty="0">
                          <a:effectLst/>
                        </a:rPr>
                        <a:t>12:29</a:t>
                      </a:r>
                      <a:endParaRPr lang="en-US" altLang="ja-JP" sz="1400" b="1" i="0" u="none" strike="noStrike" dirty="0">
                        <a:effectLst/>
                        <a:latin typeface="Times New Roman"/>
                      </a:endParaRPr>
                    </a:p>
                  </a:txBody>
                  <a:tcPr marL="7793" marR="7793" marT="7793" marB="0" anchor="b"/>
                </a:tc>
              </a:tr>
              <a:tr h="252000">
                <a:tc>
                  <a:txBody>
                    <a:bodyPr/>
                    <a:lstStyle/>
                    <a:p>
                      <a:pPr algn="l" fontAlgn="b"/>
                      <a:endParaRPr lang="ja-JP" altLang="en-US" sz="1400" b="1" i="0" u="none" strike="noStrike" dirty="0">
                        <a:effectLst/>
                        <a:latin typeface="Times New Roman"/>
                      </a:endParaRPr>
                    </a:p>
                  </a:txBody>
                  <a:tcPr marL="7793" marR="7793" marT="7793" marB="0" anchor="b"/>
                </a:tc>
                <a:tc>
                  <a:txBody>
                    <a:bodyPr/>
                    <a:lstStyle/>
                    <a:p>
                      <a:pPr algn="l" fontAlgn="b"/>
                      <a:endParaRPr lang="ja-JP" altLang="en-US" sz="1400" b="0" i="0" u="none" strike="noStrike" dirty="0">
                        <a:effectLst/>
                        <a:latin typeface="Arial"/>
                      </a:endParaRPr>
                    </a:p>
                  </a:txBody>
                  <a:tcPr marL="36000" marR="36000" marT="0" marB="0" anchor="b"/>
                </a:tc>
                <a:tc>
                  <a:txBody>
                    <a:bodyPr/>
                    <a:lstStyle/>
                    <a:p>
                      <a:pPr algn="l" fontAlgn="b"/>
                      <a:endParaRPr lang="ja-JP" altLang="en-US" sz="1400" b="0" i="0" u="none" strike="noStrike" dirty="0">
                        <a:effectLst/>
                        <a:latin typeface="Arial"/>
                      </a:endParaRPr>
                    </a:p>
                  </a:txBody>
                  <a:tcPr marL="7793" marR="7793" marT="7793" marB="0" anchor="b"/>
                </a:tc>
                <a:tc>
                  <a:txBody>
                    <a:bodyPr/>
                    <a:lstStyle/>
                    <a:p>
                      <a:pPr algn="l" fontAlgn="b"/>
                      <a:endParaRPr lang="ja-JP" altLang="en-US" sz="1400" b="1" i="0" u="none" strike="noStrike" dirty="0">
                        <a:effectLst/>
                        <a:latin typeface="Times New Roman"/>
                      </a:endParaRPr>
                    </a:p>
                  </a:txBody>
                  <a:tcPr marL="7793" marR="7793" marT="7793" marB="0" anchor="b"/>
                </a:tc>
                <a:tc>
                  <a:txBody>
                    <a:bodyPr/>
                    <a:lstStyle/>
                    <a:p>
                      <a:pPr algn="r" fontAlgn="b"/>
                      <a:r>
                        <a:rPr lang="en-US" altLang="ja-JP" sz="1400" u="none" strike="noStrike" dirty="0">
                          <a:effectLst/>
                        </a:rPr>
                        <a:t>12:30</a:t>
                      </a:r>
                      <a:endParaRPr lang="en-US" altLang="ja-JP" sz="1400" b="1" i="0" u="none" strike="noStrike" dirty="0">
                        <a:effectLst/>
                        <a:latin typeface="Times New Roman"/>
                      </a:endParaRPr>
                    </a:p>
                  </a:txBody>
                  <a:tcPr marL="7793" marR="7793" marT="7793" marB="0" anchor="b"/>
                </a:tc>
              </a:tr>
            </a:tbl>
          </a:graphicData>
        </a:graphic>
      </p:graphicFrame>
    </p:spTree>
    <p:extLst>
      <p:ext uri="{BB962C8B-B14F-4D97-AF65-F5344CB8AC3E}">
        <p14:creationId xmlns:p14="http://schemas.microsoft.com/office/powerpoint/2010/main" val="12466154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Meeting Information</a:t>
            </a:r>
            <a:endParaRPr kumimoji="1" lang="ja-JP" altLang="en-US"/>
          </a:p>
        </p:txBody>
      </p:sp>
      <p:sp>
        <p:nvSpPr>
          <p:cNvPr id="4" name="日付プレースホルダ 3"/>
          <p:cNvSpPr>
            <a:spLocks noGrp="1"/>
          </p:cNvSpPr>
          <p:nvPr>
            <p:ph type="dt" sz="half" idx="10"/>
          </p:nvPr>
        </p:nvSpPr>
        <p:spPr/>
        <p:txBody>
          <a:bodyPr/>
          <a:lstStyle/>
          <a:p>
            <a:pPr>
              <a:defRPr/>
            </a:pPr>
            <a:r>
              <a:rPr lang="en-US" altLang="ja-JP" smtClean="0"/>
              <a:t>February, 2015</a:t>
            </a:r>
            <a:endParaRPr lang="en-US" altLang="ja-JP"/>
          </a:p>
        </p:txBody>
      </p:sp>
      <p:sp>
        <p:nvSpPr>
          <p:cNvPr id="5" name="フッター プレースホルダ 4"/>
          <p:cNvSpPr>
            <a:spLocks noGrp="1"/>
          </p:cNvSpPr>
          <p:nvPr>
            <p:ph type="ftr" sz="quarter" idx="11"/>
          </p:nvPr>
        </p:nvSpPr>
        <p:spPr/>
        <p:txBody>
          <a:bodyPr/>
          <a:lstStyle/>
          <a:p>
            <a:pPr>
              <a:defRPr/>
            </a:pPr>
            <a:r>
              <a:rPr lang="en-US" altLang="ja-JP" smtClean="0"/>
              <a:t>Shoichi Kitazawa,ATR</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11</a:t>
            </a:fld>
            <a:endParaRPr lang="en-US" altLang="ja-JP"/>
          </a:p>
        </p:txBody>
      </p:sp>
      <p:graphicFrame>
        <p:nvGraphicFramePr>
          <p:cNvPr id="7" name="コンテンツ プレースホルダ 6"/>
          <p:cNvGraphicFramePr>
            <a:graphicFrameLocks/>
          </p:cNvGraphicFramePr>
          <p:nvPr/>
        </p:nvGraphicFramePr>
        <p:xfrm>
          <a:off x="1799956" y="1700808"/>
          <a:ext cx="5544088" cy="1112520"/>
        </p:xfrm>
        <a:graphic>
          <a:graphicData uri="http://schemas.openxmlformats.org/drawingml/2006/table">
            <a:tbl>
              <a:tblPr firstRow="1" bandRow="1">
                <a:tableStyleId>{5C22544A-7EE6-4342-B048-85BDC9FD1C3A}</a:tableStyleId>
              </a:tblPr>
              <a:tblGrid>
                <a:gridCol w="792088"/>
                <a:gridCol w="2376000"/>
                <a:gridCol w="2376000"/>
              </a:tblGrid>
              <a:tr h="370840">
                <a:tc>
                  <a:txBody>
                    <a:bodyPr/>
                    <a:lstStyle/>
                    <a:p>
                      <a:r>
                        <a:rPr kumimoji="1" lang="en-US" altLang="ja-JP" dirty="0" smtClean="0"/>
                        <a:t> </a:t>
                      </a:r>
                      <a:endParaRPr kumimoji="1" lang="ja-JP" altLang="en-US" dirty="0"/>
                    </a:p>
                  </a:txBody>
                  <a:tcPr/>
                </a:tc>
                <a:tc>
                  <a:txBody>
                    <a:bodyPr/>
                    <a:lstStyle/>
                    <a:p>
                      <a:r>
                        <a:rPr kumimoji="1" lang="en-US" altLang="ja-JP" dirty="0" smtClean="0"/>
                        <a:t>Date</a:t>
                      </a:r>
                      <a:r>
                        <a:rPr kumimoji="1" lang="en-US" altLang="ja-JP" baseline="0" dirty="0" smtClean="0"/>
                        <a:t> (ET)</a:t>
                      </a:r>
                      <a:endParaRPr kumimoji="1" lang="ja-JP" altLang="en-US" dirty="0"/>
                    </a:p>
                  </a:txBody>
                  <a:tcPr/>
                </a:tc>
                <a:tc>
                  <a:txBody>
                    <a:bodyPr/>
                    <a:lstStyle/>
                    <a:p>
                      <a:r>
                        <a:rPr kumimoji="1" lang="en-US" altLang="ja-JP" dirty="0" smtClean="0"/>
                        <a:t>Date (JST)</a:t>
                      </a:r>
                      <a:endParaRPr kumimoji="1" lang="ja-JP" altLang="en-US" dirty="0"/>
                    </a:p>
                  </a:txBody>
                  <a:tcPr/>
                </a:tc>
              </a:tr>
              <a:tr h="370840">
                <a:tc>
                  <a:txBody>
                    <a:bodyPr/>
                    <a:lstStyle/>
                    <a:p>
                      <a:r>
                        <a:rPr kumimoji="1" lang="en-US" altLang="ja-JP" dirty="0" smtClean="0"/>
                        <a:t>1</a:t>
                      </a:r>
                      <a:endParaRPr kumimoji="1" lang="ja-JP" altLang="en-US" dirty="0"/>
                    </a:p>
                  </a:txBody>
                  <a:tcPr/>
                </a:tc>
                <a:tc>
                  <a:txBody>
                    <a:bodyPr/>
                    <a:lstStyle/>
                    <a:p>
                      <a:r>
                        <a:rPr kumimoji="1" lang="en-US" altLang="ja-JP" dirty="0" smtClean="0"/>
                        <a:t>February  2, 20:00</a:t>
                      </a:r>
                      <a:endParaRPr kumimoji="1" lang="ja-JP" altLang="en-US" dirty="0"/>
                    </a:p>
                  </a:txBody>
                  <a:tcPr/>
                </a:tc>
                <a:tc>
                  <a:txBody>
                    <a:bodyPr/>
                    <a:lstStyle/>
                    <a:p>
                      <a:r>
                        <a:rPr kumimoji="1" lang="en-US" altLang="ja-JP" dirty="0" smtClean="0"/>
                        <a:t>February 3,</a:t>
                      </a:r>
                      <a:r>
                        <a:rPr kumimoji="1" lang="en-US" altLang="ja-JP" baseline="0" dirty="0" smtClean="0"/>
                        <a:t> </a:t>
                      </a:r>
                      <a:r>
                        <a:rPr kumimoji="1" lang="en-US" altLang="ja-JP" dirty="0" smtClean="0"/>
                        <a:t>10:00</a:t>
                      </a:r>
                      <a:endParaRPr kumimoji="1" lang="ja-JP" altLang="en-US" dirty="0"/>
                    </a:p>
                  </a:txBody>
                  <a:tcPr/>
                </a:tc>
              </a:tr>
              <a:tr h="370840">
                <a:tc>
                  <a:txBody>
                    <a:bodyPr/>
                    <a:lstStyle/>
                    <a:p>
                      <a:r>
                        <a:rPr kumimoji="1" lang="en-US" altLang="ja-JP" dirty="0" smtClean="0"/>
                        <a:t>2</a:t>
                      </a:r>
                      <a:endParaRPr kumimoji="1" lang="ja-JP" altLang="en-US" dirty="0"/>
                    </a:p>
                  </a:txBody>
                  <a:tcPr/>
                </a:tc>
                <a:tc>
                  <a:txBody>
                    <a:bodyPr/>
                    <a:lstStyle/>
                    <a:p>
                      <a:r>
                        <a:rPr kumimoji="1" lang="en-US" altLang="ja-JP" dirty="0" smtClean="0"/>
                        <a:t>February  16,</a:t>
                      </a:r>
                      <a:r>
                        <a:rPr kumimoji="1" lang="en-US" altLang="ja-JP" baseline="0" dirty="0" smtClean="0"/>
                        <a:t> </a:t>
                      </a:r>
                      <a:r>
                        <a:rPr kumimoji="1" lang="en-US" altLang="ja-JP" dirty="0" smtClean="0"/>
                        <a:t>20:00</a:t>
                      </a:r>
                      <a:endParaRPr kumimoji="1" lang="ja-JP" altLang="en-US" dirty="0"/>
                    </a:p>
                  </a:txBody>
                  <a:tcPr/>
                </a:tc>
                <a:tc>
                  <a:txBody>
                    <a:bodyPr/>
                    <a:lstStyle/>
                    <a:p>
                      <a:r>
                        <a:rPr kumimoji="1" lang="en-US" altLang="ja-JP" dirty="0" smtClean="0"/>
                        <a:t>February 17,</a:t>
                      </a:r>
                      <a:r>
                        <a:rPr kumimoji="1" lang="en-US" altLang="ja-JP" baseline="0" dirty="0" smtClean="0"/>
                        <a:t> </a:t>
                      </a:r>
                      <a:r>
                        <a:rPr kumimoji="1" lang="en-US" altLang="ja-JP" dirty="0" smtClean="0"/>
                        <a:t>10:00</a:t>
                      </a:r>
                      <a:endParaRPr kumimoji="1" lang="ja-JP" altLang="en-US" dirty="0"/>
                    </a:p>
                  </a:txBody>
                  <a:tcPr/>
                </a:tc>
              </a:tr>
            </a:tbl>
          </a:graphicData>
        </a:graphic>
      </p:graphicFrame>
      <p:sp>
        <p:nvSpPr>
          <p:cNvPr id="8" name="テキスト ボックス 7"/>
          <p:cNvSpPr txBox="1"/>
          <p:nvPr/>
        </p:nvSpPr>
        <p:spPr>
          <a:xfrm>
            <a:off x="251520" y="3068960"/>
            <a:ext cx="8640960" cy="3416320"/>
          </a:xfrm>
          <a:prstGeom prst="rect">
            <a:avLst/>
          </a:prstGeom>
          <a:noFill/>
        </p:spPr>
        <p:txBody>
          <a:bodyPr wrap="square" rtlCol="0">
            <a:spAutoFit/>
          </a:bodyPr>
          <a:lstStyle/>
          <a:p>
            <a:r>
              <a:rPr lang="en-US" altLang="ja-JP" sz="1800" dirty="0" smtClean="0"/>
              <a:t>1. Please join my meeting, Tuesday, February 03, 2015 at 10:00JST . </a:t>
            </a:r>
            <a:br>
              <a:rPr lang="en-US" altLang="ja-JP" sz="1800" dirty="0" smtClean="0"/>
            </a:br>
            <a:r>
              <a:rPr lang="en-US" altLang="ja-JP" sz="1800" dirty="0" smtClean="0">
                <a:hlinkClick r:id="rId2"/>
              </a:rPr>
              <a:t>https://global.gotomeeting.com/join/263836469</a:t>
            </a:r>
            <a:r>
              <a:rPr lang="en-US" altLang="ja-JP" sz="1800" dirty="0" smtClean="0"/>
              <a:t> </a:t>
            </a:r>
            <a:br>
              <a:rPr lang="en-US" altLang="ja-JP" sz="1800" dirty="0" smtClean="0"/>
            </a:br>
            <a:r>
              <a:rPr lang="en-US" altLang="ja-JP" sz="1800" dirty="0" smtClean="0"/>
              <a:t/>
            </a:r>
            <a:br>
              <a:rPr lang="en-US" altLang="ja-JP" sz="1800" dirty="0" smtClean="0"/>
            </a:br>
            <a:r>
              <a:rPr lang="en-US" altLang="ja-JP" sz="1800" dirty="0" smtClean="0"/>
              <a:t>2. Use your microphone and speakers (VoIP) - a headset is recommended. Or, call in using your telephone. </a:t>
            </a:r>
            <a:br>
              <a:rPr lang="en-US" altLang="ja-JP" sz="1800" dirty="0" smtClean="0"/>
            </a:br>
            <a:r>
              <a:rPr lang="en-US" altLang="ja-JP" sz="1800" dirty="0" smtClean="0"/>
              <a:t/>
            </a:r>
            <a:br>
              <a:rPr lang="en-US" altLang="ja-JP" sz="1800" dirty="0" smtClean="0"/>
            </a:br>
            <a:r>
              <a:rPr lang="en-US" altLang="ja-JP" sz="1800" dirty="0" smtClean="0"/>
              <a:t>Dial +1 (657) 220-3412 </a:t>
            </a:r>
            <a:br>
              <a:rPr lang="en-US" altLang="ja-JP" sz="1800" dirty="0" smtClean="0"/>
            </a:br>
            <a:r>
              <a:rPr lang="en-US" altLang="ja-JP" sz="1800" dirty="0" smtClean="0"/>
              <a:t>Access Code: 263-836-469 </a:t>
            </a:r>
            <a:br>
              <a:rPr lang="en-US" altLang="ja-JP" sz="1800" dirty="0" smtClean="0"/>
            </a:br>
            <a:r>
              <a:rPr lang="en-US" altLang="ja-JP" sz="1800" dirty="0" smtClean="0"/>
              <a:t>Audio PIN: Shown after joining the meeting </a:t>
            </a:r>
            <a:br>
              <a:rPr lang="en-US" altLang="ja-JP" sz="1800" dirty="0" smtClean="0"/>
            </a:br>
            <a:r>
              <a:rPr lang="en-US" altLang="ja-JP" sz="1800" dirty="0" smtClean="0"/>
              <a:t/>
            </a:r>
            <a:br>
              <a:rPr lang="en-US" altLang="ja-JP" sz="1800" dirty="0" smtClean="0"/>
            </a:br>
            <a:r>
              <a:rPr lang="en-US" altLang="ja-JP" sz="1800" dirty="0" err="1" smtClean="0"/>
              <a:t>Meeting</a:t>
            </a:r>
            <a:r>
              <a:rPr lang="en-US" altLang="ja-JP" sz="1800" dirty="0" smtClean="0"/>
              <a:t> Password: </a:t>
            </a:r>
            <a:r>
              <a:rPr lang="en-US" altLang="ja-JP" sz="1800" dirty="0" err="1" smtClean="0"/>
              <a:t>sru</a:t>
            </a:r>
            <a:r>
              <a:rPr lang="en-US" altLang="ja-JP" sz="1800" dirty="0" smtClean="0"/>
              <a:t> </a:t>
            </a:r>
            <a:br>
              <a:rPr lang="en-US" altLang="ja-JP" sz="1800" dirty="0" smtClean="0"/>
            </a:br>
            <a:r>
              <a:rPr lang="en-US" altLang="ja-JP" sz="1800" dirty="0" smtClean="0"/>
              <a:t>Meeting ID: 263-836-469</a:t>
            </a:r>
            <a:endParaRPr kumimoji="1" lang="ja-JP" altLang="en-US"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February, 2015</a:t>
            </a:r>
            <a:endParaRPr lang="en-US" altLang="ja-JP"/>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a:t>Shoichi Kitazawa,ATR</a:t>
            </a:r>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a:t>
            </a:fld>
            <a:endParaRPr lang="en-US" altLang="ja-JP"/>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smtClean="0">
                <a:ea typeface="ＭＳ Ｐゴシック" charset="-128"/>
              </a:rPr>
              <a:t>TG4s Teleconference Opening Information for February 2015</a:t>
            </a:r>
            <a:endParaRPr lang="ja-JP" altLang="ja-JP" dirty="0" smtClean="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Kitazawa</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February, 2015</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3</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val="34294319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February, 2015</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Shoichi Kitazawa,ATR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4</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All participants should be familiar with their obligations under the IEEE-SA Policies &amp; Procedures for standards development.</a:t>
            </a:r>
          </a:p>
          <a:p>
            <a:pPr marL="0" lvl="1" indent="0">
              <a:lnSpc>
                <a:spcPct val="90000"/>
              </a:lnSpc>
              <a:buFont typeface="Monotype Sorts" pitchFamily="2" charset="2"/>
              <a:buNone/>
            </a:pPr>
            <a:endParaRPr lang="en-US" altLang="ja-JP" sz="2000" kern="0" dirty="0" smtClean="0">
              <a:ea typeface="ＭＳ Ｐゴシック" charset="-128"/>
              <a:cs typeface="Times New Roman" pitchFamily="18" charset="0"/>
            </a:endParaRPr>
          </a:p>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Patent Policy is stated in these sources:</a:t>
            </a: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Boards Bylaws</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standards.ieee.org/develop/policies/bylaws/sect6-7.html#6</a:t>
            </a:r>
            <a:endParaRPr lang="en-GB" sz="2000" kern="0" dirty="0" smtClean="0">
              <a:ea typeface="ＭＳ Ｐゴシック" charset="-128"/>
              <a:cs typeface="Times New Roman" pitchFamily="18" charset="0"/>
            </a:endParaRP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 Operations Manual</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standards.ieee.org/develop/policies/opman/sect6.html#6.3</a:t>
            </a:r>
            <a:endParaRPr lang="en-US" altLang="ja-JP" sz="2000" kern="0" dirty="0" smtClean="0">
              <a:ea typeface="ＭＳ Ｐゴシック" charset="-128"/>
              <a:cs typeface="Times New Roman" pitchFamily="18" charset="0"/>
            </a:endParaRPr>
          </a:p>
          <a:p>
            <a:pPr marL="0" lvl="1" indent="0">
              <a:lnSpc>
                <a:spcPct val="90000"/>
              </a:lnSpc>
              <a:buNone/>
            </a:pPr>
            <a:r>
              <a:rPr lang="en-US" altLang="ja-JP" sz="2000" kern="0" dirty="0" smtClean="0">
                <a:ea typeface="ＭＳ Ｐゴシック" charset="-128"/>
                <a:cs typeface="Times New Roman" pitchFamily="18" charset="0"/>
              </a:rPr>
              <a:t>Material </a:t>
            </a:r>
            <a:r>
              <a:rPr lang="en-US" altLang="ja-JP" sz="2000" kern="0" dirty="0">
                <a:ea typeface="ＭＳ Ｐゴシック" charset="-128"/>
                <a:cs typeface="Times New Roman" pitchFamily="18" charset="0"/>
              </a:rPr>
              <a:t>about the patent policy is available at </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251520" y="4716896"/>
            <a:ext cx="8640960" cy="1520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val="2875416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
        <p:nvSpPr>
          <p:cNvPr id="3" name="日付プレースホルダー 2"/>
          <p:cNvSpPr>
            <a:spLocks noGrp="1"/>
          </p:cNvSpPr>
          <p:nvPr>
            <p:ph type="dt" sz="half" idx="10"/>
          </p:nvPr>
        </p:nvSpPr>
        <p:spPr/>
        <p:txBody>
          <a:bodyPr/>
          <a:lstStyle/>
          <a:p>
            <a:r>
              <a:rPr lang="en-US" altLang="ja-JP" smtClean="0"/>
              <a:t>February, 2015</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5</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Tree>
    <p:extLst>
      <p:ext uri="{BB962C8B-B14F-4D97-AF65-F5344CB8AC3E}">
        <p14:creationId xmlns:p14="http://schemas.microsoft.com/office/powerpoint/2010/main" val="1338755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3" name="フッター プレースホルダー 2"/>
          <p:cNvSpPr>
            <a:spLocks noGrp="1"/>
          </p:cNvSpPr>
          <p:nvPr>
            <p:ph type="ftr" sz="quarter" idx="11"/>
          </p:nvPr>
        </p:nvSpPr>
        <p:spPr/>
        <p:txBody>
          <a:bodyPr/>
          <a:lstStyle/>
          <a:p>
            <a:r>
              <a:rPr lang="en-US" altLang="ja-JP" smtClean="0"/>
              <a:t>Shoichi Kitazawa,ATR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6</a:t>
            </a:fld>
            <a:endParaRPr lang="en-US" altLang="ja-JP" dirty="0"/>
          </a:p>
        </p:txBody>
      </p:sp>
      <p:sp>
        <p:nvSpPr>
          <p:cNvPr id="2" name="日付プレースホルダー 1"/>
          <p:cNvSpPr>
            <a:spLocks noGrp="1"/>
          </p:cNvSpPr>
          <p:nvPr>
            <p:ph type="dt" sz="half" idx="10"/>
          </p:nvPr>
        </p:nvSpPr>
        <p:spPr/>
        <p:txBody>
          <a:bodyPr/>
          <a:lstStyle/>
          <a:p>
            <a:r>
              <a:rPr lang="en-US" altLang="ja-JP" smtClean="0"/>
              <a:t>February, 2015</a:t>
            </a:r>
            <a:endParaRPr lang="en-US" altLang="ja-JP" dirty="0"/>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Tree>
    <p:extLst>
      <p:ext uri="{BB962C8B-B14F-4D97-AF65-F5344CB8AC3E}">
        <p14:creationId xmlns:p14="http://schemas.microsoft.com/office/powerpoint/2010/main" val="86296330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February,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Kitazawa,ATR</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38E6254A-D985-444C-BBE9-59789D09939F}" type="slidenum">
              <a:rPr lang="en-US" altLang="ja-JP"/>
              <a:pPr/>
              <a:t>7</a:t>
            </a:fld>
            <a:endParaRPr lang="en-US" altLang="ja-JP"/>
          </a:p>
        </p:txBody>
      </p:sp>
      <p:sp>
        <p:nvSpPr>
          <p:cNvPr id="4098" name="Rectangle 2"/>
          <p:cNvSpPr>
            <a:spLocks noGrp="1" noChangeArrowheads="1"/>
          </p:cNvSpPr>
          <p:nvPr>
            <p:ph type="title"/>
          </p:nvPr>
        </p:nvSpPr>
        <p:spPr>
          <a:ln/>
        </p:spPr>
        <p:txBody>
          <a:bodyPr/>
          <a:lstStyle/>
          <a:p>
            <a:r>
              <a:rPr lang="en-US" altLang="ja-JP" sz="3200" dirty="0" smtClean="0"/>
              <a:t>Agenda for February 2nd</a:t>
            </a:r>
            <a:endParaRPr lang="ja-JP" altLang="ja-JP" sz="3200" dirty="0"/>
          </a:p>
        </p:txBody>
      </p:sp>
      <p:sp>
        <p:nvSpPr>
          <p:cNvPr id="4099" name="Rectangle 3"/>
          <p:cNvSpPr>
            <a:spLocks noGrp="1" noChangeArrowheads="1"/>
          </p:cNvSpPr>
          <p:nvPr>
            <p:ph type="body" idx="1"/>
          </p:nvPr>
        </p:nvSpPr>
        <p:spPr>
          <a:ln/>
        </p:spPr>
        <p:txBody>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Technical Guidance Document</a:t>
            </a:r>
          </a:p>
          <a:p>
            <a:r>
              <a:rPr lang="en-US" altLang="ja-JP" sz="2800" dirty="0" smtClean="0"/>
              <a:t>AOB</a:t>
            </a:r>
          </a:p>
          <a:p>
            <a:r>
              <a:rPr lang="en-US" altLang="ja-JP" sz="2800" dirty="0" smtClean="0"/>
              <a:t>Adjourn</a:t>
            </a:r>
          </a:p>
          <a:p>
            <a:endParaRPr lang="en-US" altLang="ja-JP" sz="2800" dirty="0"/>
          </a:p>
          <a:p>
            <a:r>
              <a:rPr lang="en-US" altLang="ja-JP" sz="2800" dirty="0"/>
              <a:t>Meeting Minutes:TG4s Teleconference Minutes for February </a:t>
            </a:r>
            <a:r>
              <a:rPr lang="en-US" altLang="ja-JP" sz="2800" dirty="0" smtClean="0"/>
              <a:t>2015 (15-15-122)</a:t>
            </a:r>
            <a:endParaRPr lang="ja-JP" altLang="ja-JP"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quarter" idx="10"/>
          </p:nvPr>
        </p:nvSpPr>
        <p:spPr>
          <a:noFill/>
          <a:ln>
            <a:miter lim="800000"/>
            <a:headEnd/>
            <a:tailEnd/>
          </a:ln>
        </p:spPr>
        <p:txBody>
          <a:bodyPr/>
          <a:lstStyle/>
          <a:p>
            <a:r>
              <a:rPr lang="en-US" altLang="ja-JP" smtClean="0"/>
              <a:t>February, 2015</a:t>
            </a:r>
            <a:endParaRPr lang="en-US" altLang="ja-JP"/>
          </a:p>
        </p:txBody>
      </p:sp>
      <p:sp>
        <p:nvSpPr>
          <p:cNvPr id="4099" name="フッター プレースホルダー 4"/>
          <p:cNvSpPr>
            <a:spLocks noGrp="1"/>
          </p:cNvSpPr>
          <p:nvPr>
            <p:ph type="ftr" sz="quarter" idx="11"/>
          </p:nvPr>
        </p:nvSpPr>
        <p:spPr>
          <a:noFill/>
          <a:ln>
            <a:miter lim="800000"/>
            <a:headEnd/>
            <a:tailEnd/>
          </a:ln>
        </p:spPr>
        <p:txBody>
          <a:bodyPr/>
          <a:lstStyle/>
          <a:p>
            <a:r>
              <a:rPr lang="en-US" altLang="ja-JP"/>
              <a:t>Shoichi Kitazawa,ATR</a:t>
            </a:r>
          </a:p>
        </p:txBody>
      </p:sp>
      <p:sp>
        <p:nvSpPr>
          <p:cNvPr id="4100" name="スライド番号プレースホルダー 5"/>
          <p:cNvSpPr>
            <a:spLocks noGrp="1"/>
          </p:cNvSpPr>
          <p:nvPr>
            <p:ph type="sldNum" sz="quarter" idx="12"/>
          </p:nvPr>
        </p:nvSpPr>
        <p:spPr>
          <a:noFill/>
          <a:ln>
            <a:miter lim="800000"/>
            <a:headEnd/>
            <a:tailEnd/>
          </a:ln>
        </p:spPr>
        <p:txBody>
          <a:bodyPr/>
          <a:lstStyle/>
          <a:p>
            <a:r>
              <a:rPr lang="en-US" altLang="ja-JP"/>
              <a:t>Slide </a:t>
            </a:r>
            <a:fld id="{706A6CBF-2122-4B1A-A832-61121D78B413}" type="slidenum">
              <a:rPr lang="en-US" altLang="ja-JP"/>
              <a:pPr/>
              <a:t>8</a:t>
            </a:fld>
            <a:endParaRPr lang="en-US" altLang="ja-JP"/>
          </a:p>
        </p:txBody>
      </p:sp>
      <p:sp>
        <p:nvSpPr>
          <p:cNvPr id="4101" name="Rectangle 2"/>
          <p:cNvSpPr>
            <a:spLocks noGrp="1" noChangeArrowheads="1"/>
          </p:cNvSpPr>
          <p:nvPr>
            <p:ph type="title"/>
          </p:nvPr>
        </p:nvSpPr>
        <p:spPr/>
        <p:txBody>
          <a:bodyPr/>
          <a:lstStyle/>
          <a:p>
            <a:r>
              <a:rPr lang="en-US" altLang="ja-JP" sz="3200" dirty="0" smtClean="0"/>
              <a:t>Agenda for February 16th</a:t>
            </a:r>
            <a:endParaRPr lang="ja-JP" altLang="ja-JP" sz="3200" dirty="0" smtClean="0">
              <a:ea typeface="ＭＳ Ｐゴシック" charset="-128"/>
            </a:endParaRPr>
          </a:p>
        </p:txBody>
      </p:sp>
      <p:sp>
        <p:nvSpPr>
          <p:cNvPr id="4102" name="Rectangle 3"/>
          <p:cNvSpPr>
            <a:spLocks noGrp="1" noChangeArrowheads="1"/>
          </p:cNvSpPr>
          <p:nvPr>
            <p:ph type="body" idx="1"/>
          </p:nvPr>
        </p:nvSpPr>
        <p:spPr/>
        <p:txBody>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Technical Guidance Document</a:t>
            </a:r>
          </a:p>
          <a:p>
            <a:r>
              <a:rPr lang="en-US" altLang="ja-JP" sz="2800" dirty="0" smtClean="0"/>
              <a:t>Plan for March Meeting</a:t>
            </a:r>
          </a:p>
          <a:p>
            <a:r>
              <a:rPr lang="en-US" altLang="ja-JP" sz="2800" dirty="0" smtClean="0"/>
              <a:t>AOB</a:t>
            </a:r>
          </a:p>
          <a:p>
            <a:r>
              <a:rPr lang="en-US" altLang="ja-JP" sz="2800" dirty="0" smtClean="0"/>
              <a:t>Adjourn</a:t>
            </a:r>
            <a:endParaRPr lang="ja-JP" altLang="ja-JP" sz="2800" dirty="0" smtClean="0"/>
          </a:p>
          <a:p>
            <a:pPr>
              <a:buNone/>
            </a:pPr>
            <a:endParaRPr lang="ja-JP" altLang="ja-JP" sz="2800" dirty="0" smtClean="0">
              <a:ea typeface="ＭＳ Ｐゴシック"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February, 2015</a:t>
            </a: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smtClean="0"/>
              <a:t>Shoichi Kitazawa,ATR</a:t>
            </a:r>
            <a:endParaRPr lang="en-US" altLang="ja-JP"/>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9</a:t>
            </a:fld>
            <a:endParaRPr lang="en-US" altLang="ja-JP"/>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412776"/>
            <a:ext cx="8624838" cy="500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正方形/長方形 7"/>
          <p:cNvSpPr/>
          <p:nvPr/>
        </p:nvSpPr>
        <p:spPr bwMode="auto">
          <a:xfrm>
            <a:off x="2339752" y="4797152"/>
            <a:ext cx="360040" cy="504000"/>
          </a:xfrm>
          <a:prstGeom prst="rect">
            <a:avLst/>
          </a:prstGeom>
          <a:noFill/>
          <a:ln w="571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 name="正方形/長方形 9"/>
          <p:cNvSpPr/>
          <p:nvPr/>
        </p:nvSpPr>
        <p:spPr bwMode="auto">
          <a:xfrm>
            <a:off x="7740352" y="2852936"/>
            <a:ext cx="360040" cy="1152128"/>
          </a:xfrm>
          <a:prstGeom prst="rect">
            <a:avLst/>
          </a:prstGeom>
          <a:noFill/>
          <a:ln w="571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13300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100</TotalTime>
  <Words>957</Words>
  <Application>Microsoft Office PowerPoint</Application>
  <PresentationFormat>画面に合わせる (4:3)</PresentationFormat>
  <Paragraphs>206</Paragraphs>
  <Slides>11</Slides>
  <Notes>3</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IEEE-P802_15</vt:lpstr>
      <vt:lpstr>PowerPoint プレゼンテーション</vt:lpstr>
      <vt:lpstr>TG4s Teleconference Opening Information for February 2015</vt:lpstr>
      <vt:lpstr>PowerPoint プレゼンテーション</vt:lpstr>
      <vt:lpstr>PowerPoint プレゼンテーション</vt:lpstr>
      <vt:lpstr>Call for Potentially Essential Patents</vt:lpstr>
      <vt:lpstr>Other Guidelines for IEEE WG Meetings</vt:lpstr>
      <vt:lpstr>Agenda for February 2nd</vt:lpstr>
      <vt:lpstr>Agenda for February 16th</vt:lpstr>
      <vt:lpstr>Agenda Graphic</vt:lpstr>
      <vt:lpstr>PowerPoint プレゼンテーション</vt:lpstr>
      <vt:lpstr>Meeting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Teleconference Opening Information for February 2015</dc:title>
  <dc:subject>IEEE 802.15 &lt;subject&gt;</dc:subject>
  <dc:creator>kitazawa</dc:creator>
  <dc:description>15-15-0117-00-004s</dc:description>
  <cp:lastModifiedBy>Shoichi Kitazawa</cp:lastModifiedBy>
  <cp:revision>5</cp:revision>
  <cp:lastPrinted>1998-02-10T13:28:06Z</cp:lastPrinted>
  <dcterms:created xsi:type="dcterms:W3CDTF">2015-02-02T05:19:06Z</dcterms:created>
  <dcterms:modified xsi:type="dcterms:W3CDTF">2015-02-16T23:35:46Z</dcterms:modified>
</cp:coreProperties>
</file>