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60" r:id="rId4"/>
    <p:sldId id="261" r:id="rId5"/>
    <p:sldId id="262" r:id="rId6"/>
    <p:sldId id="263" r:id="rId7"/>
    <p:sldId id="265" r:id="rId8"/>
    <p:sldId id="256" r:id="rId9"/>
    <p:sldId id="266"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6</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6" y="4686752"/>
            <a:ext cx="4940793" cy="444034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smtClean="0"/>
              <a:t>April 2013</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Shoichi Kitazawa (ATR)</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570724-D4C2-4805-9F96-77169DE31113}"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8</a:t>
            </a:fld>
            <a:endParaRPr lang="en-US" altLang="ja-JP"/>
          </a:p>
        </p:txBody>
      </p:sp>
      <p:sp>
        <p:nvSpPr>
          <p:cNvPr id="6150" name="Rectangle 2"/>
          <p:cNvSpPr>
            <a:spLocks noGrp="1" noRot="1" noChangeAspect="1" noChangeArrowheads="1" noTextEdit="1"/>
          </p:cNvSpPr>
          <p:nvPr>
            <p:ph type="sldImg"/>
          </p:nvPr>
        </p:nvSpPr>
        <p:spPr>
          <a:xfrm>
            <a:off x="909638" y="746125"/>
            <a:ext cx="4916487" cy="3687763"/>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February, 2015</a:t>
            </a:r>
            <a:endParaRPr lang="en-US" altLang="ja-JP" dirty="0"/>
          </a:p>
        </p:txBody>
      </p:sp>
    </p:spTree>
    <p:extLst>
      <p:ext uri="{BB962C8B-B14F-4D97-AF65-F5344CB8AC3E}">
        <p14:creationId xmlns:p14="http://schemas.microsoft.com/office/powerpoint/2010/main" xmlns=""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February,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802.15-15-0117-00-004s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global.gotomeeting.com/join/263836469"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February,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a:t>Shoichi Kitazawa,ATR</a:t>
            </a:r>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TG4s Teleconference Opening Information for February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a:t>
            </a:r>
            <a:r>
              <a:rPr lang="en-US" altLang="ja-JP" sz="1600" dirty="0" smtClean="0">
                <a:ea typeface="ＭＳ Ｐゴシック" charset="-128"/>
              </a:rPr>
              <a:t>2 February,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teleconference on February 201</a:t>
            </a:r>
            <a:r>
              <a:rPr lang="en-US" altLang="ja-JP" sz="1600" dirty="0" smtClean="0">
                <a:ea typeface="ＭＳ Ｐゴシック" charset="-128"/>
              </a:rPr>
              <a:t>5.]</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February, 2015</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Teleconference Opening Information for February 2015</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February,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3</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3429431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February, 2015</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Shoichi Kitazawa,ATR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4</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2875416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February,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5</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p14="http://schemas.microsoft.com/office/powerpoint/2010/main" xmlns="" val="1338755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smtClean="0"/>
              <a:t>Shoichi Kitazawa,ATR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2" name="日付プレースホルダー 1"/>
          <p:cNvSpPr>
            <a:spLocks noGrp="1"/>
          </p:cNvSpPr>
          <p:nvPr>
            <p:ph type="dt" sz="half" idx="10"/>
          </p:nvPr>
        </p:nvSpPr>
        <p:spPr/>
        <p:txBody>
          <a:bodyPr/>
          <a:lstStyle/>
          <a:p>
            <a:r>
              <a:rPr lang="en-US" altLang="ja-JP" smtClean="0"/>
              <a:t>February,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p14="http://schemas.microsoft.com/office/powerpoint/2010/main" xmlns="" val="86296330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February,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38E6254A-D985-444C-BBE9-59789D09939F}" type="slidenum">
              <a:rPr lang="en-US" altLang="ja-JP"/>
              <a:pPr/>
              <a:t>7</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Agenda for February 2nd</a:t>
            </a:r>
            <a:endParaRPr lang="ja-JP" altLang="ja-JP" sz="3200" dirty="0"/>
          </a:p>
        </p:txBody>
      </p:sp>
      <p:sp>
        <p:nvSpPr>
          <p:cNvPr id="4099" name="Rectangle 3"/>
          <p:cNvSpPr>
            <a:spLocks noGrp="1" noChangeArrowheads="1"/>
          </p:cNvSpPr>
          <p:nvPr>
            <p:ph type="body" idx="1"/>
          </p:nvPr>
        </p:nvSpPr>
        <p:spPr>
          <a:ln/>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Technical Guidance Document</a:t>
            </a:r>
          </a:p>
          <a:p>
            <a:r>
              <a:rPr lang="en-US" altLang="ja-JP" sz="2800" dirty="0" smtClean="0"/>
              <a:t>AOB</a:t>
            </a:r>
          </a:p>
          <a:p>
            <a:r>
              <a:rPr lang="en-US" altLang="ja-JP" sz="2800" dirty="0" smtClean="0"/>
              <a:t>Adjourn</a:t>
            </a:r>
            <a:endParaRPr lang="ja-JP" altLang="ja-JP"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smtClean="0"/>
              <a:t>February, 2015</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8</a:t>
            </a:fld>
            <a:endParaRPr lang="en-US" altLang="ja-JP"/>
          </a:p>
        </p:txBody>
      </p:sp>
      <p:sp>
        <p:nvSpPr>
          <p:cNvPr id="4101" name="Rectangle 2"/>
          <p:cNvSpPr>
            <a:spLocks noGrp="1" noChangeArrowheads="1"/>
          </p:cNvSpPr>
          <p:nvPr>
            <p:ph type="title"/>
          </p:nvPr>
        </p:nvSpPr>
        <p:spPr/>
        <p:txBody>
          <a:bodyPr/>
          <a:lstStyle/>
          <a:p>
            <a:r>
              <a:rPr lang="en-US" altLang="ja-JP" sz="3200" dirty="0" smtClean="0"/>
              <a:t>Agenda for February 16th</a:t>
            </a:r>
            <a:endParaRPr lang="ja-JP" altLang="ja-JP" sz="3200" dirty="0" smtClean="0">
              <a:ea typeface="ＭＳ Ｐゴシック" charset="-128"/>
            </a:endParaRPr>
          </a:p>
        </p:txBody>
      </p:sp>
      <p:sp>
        <p:nvSpPr>
          <p:cNvPr id="4102" name="Rectangle 3"/>
          <p:cNvSpPr>
            <a:spLocks noGrp="1" noChangeArrowheads="1"/>
          </p:cNvSpPr>
          <p:nvPr>
            <p:ph type="body" idx="1"/>
          </p:nvPr>
        </p:nvSpPr>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Technical Guidance Document</a:t>
            </a:r>
          </a:p>
          <a:p>
            <a:r>
              <a:rPr lang="en-US" altLang="ja-JP" sz="2800" dirty="0" smtClean="0"/>
              <a:t>Plan for March Meeting</a:t>
            </a:r>
          </a:p>
          <a:p>
            <a:r>
              <a:rPr lang="en-US" altLang="ja-JP" sz="2800" dirty="0" smtClean="0"/>
              <a:t>AOB</a:t>
            </a:r>
          </a:p>
          <a:p>
            <a:r>
              <a:rPr lang="en-US" altLang="ja-JP" sz="2800" dirty="0" smtClean="0"/>
              <a:t>Adjourn</a:t>
            </a:r>
            <a:endParaRPr lang="ja-JP" altLang="ja-JP" sz="2800" dirty="0" smtClean="0"/>
          </a:p>
          <a:p>
            <a:pPr>
              <a:buNone/>
            </a:pPr>
            <a:endParaRPr lang="ja-JP" altLang="ja-JP" sz="2800" dirty="0" smtClean="0">
              <a:ea typeface="ＭＳ Ｐゴシック"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Meeting Information</a:t>
            </a:r>
            <a:endParaRPr kumimoji="1" lang="ja-JP" altLang="en-US"/>
          </a:p>
        </p:txBody>
      </p:sp>
      <p:sp>
        <p:nvSpPr>
          <p:cNvPr id="4" name="日付プレースホルダ 3"/>
          <p:cNvSpPr>
            <a:spLocks noGrp="1"/>
          </p:cNvSpPr>
          <p:nvPr>
            <p:ph type="dt" sz="half" idx="10"/>
          </p:nvPr>
        </p:nvSpPr>
        <p:spPr/>
        <p:txBody>
          <a:bodyPr/>
          <a:lstStyle/>
          <a:p>
            <a:pPr>
              <a:defRPr/>
            </a:pPr>
            <a:r>
              <a:rPr lang="en-US" altLang="ja-JP" smtClean="0"/>
              <a:t>February, 2015</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9</a:t>
            </a:fld>
            <a:endParaRPr lang="en-US" altLang="ja-JP"/>
          </a:p>
        </p:txBody>
      </p:sp>
      <p:graphicFrame>
        <p:nvGraphicFramePr>
          <p:cNvPr id="7" name="コンテンツ プレースホルダ 6"/>
          <p:cNvGraphicFramePr>
            <a:graphicFrameLocks/>
          </p:cNvGraphicFramePr>
          <p:nvPr/>
        </p:nvGraphicFramePr>
        <p:xfrm>
          <a:off x="1799956" y="1700808"/>
          <a:ext cx="5544088" cy="111252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r>
                        <a:rPr kumimoji="1" lang="en-US" altLang="ja-JP" dirty="0" smtClean="0"/>
                        <a:t> </a:t>
                      </a:r>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February  2, 20:00</a:t>
                      </a:r>
                      <a:endParaRPr kumimoji="1" lang="ja-JP" altLang="en-US" dirty="0"/>
                    </a:p>
                  </a:txBody>
                  <a:tcPr/>
                </a:tc>
                <a:tc>
                  <a:txBody>
                    <a:bodyPr/>
                    <a:lstStyle/>
                    <a:p>
                      <a:r>
                        <a:rPr kumimoji="1" lang="en-US" altLang="ja-JP" dirty="0" smtClean="0"/>
                        <a:t>February 3,</a:t>
                      </a:r>
                      <a:r>
                        <a:rPr kumimoji="1" lang="en-US" altLang="ja-JP" baseline="0" dirty="0" smtClean="0"/>
                        <a:t> </a:t>
                      </a:r>
                      <a:r>
                        <a:rPr kumimoji="1" lang="en-US" altLang="ja-JP" dirty="0" smtClean="0"/>
                        <a:t>10:00</a:t>
                      </a:r>
                      <a:endParaRPr kumimoji="1" lang="ja-JP" altLang="en-US" dirty="0"/>
                    </a:p>
                  </a:txBody>
                  <a:tcPr/>
                </a:tc>
              </a:tr>
              <a:tr h="370840">
                <a:tc>
                  <a:txBody>
                    <a:bodyPr/>
                    <a:lstStyle/>
                    <a:p>
                      <a:r>
                        <a:rPr kumimoji="1" lang="en-US" altLang="ja-JP" dirty="0" smtClean="0"/>
                        <a:t>2</a:t>
                      </a:r>
                      <a:endParaRPr kumimoji="1" lang="ja-JP" altLang="en-US" dirty="0"/>
                    </a:p>
                  </a:txBody>
                  <a:tcPr/>
                </a:tc>
                <a:tc>
                  <a:txBody>
                    <a:bodyPr/>
                    <a:lstStyle/>
                    <a:p>
                      <a:r>
                        <a:rPr kumimoji="1" lang="en-US" altLang="ja-JP" dirty="0" smtClean="0"/>
                        <a:t>February  16,</a:t>
                      </a:r>
                      <a:r>
                        <a:rPr kumimoji="1" lang="en-US" altLang="ja-JP" baseline="0" dirty="0" smtClean="0"/>
                        <a:t> </a:t>
                      </a:r>
                      <a:r>
                        <a:rPr kumimoji="1" lang="en-US" altLang="ja-JP" dirty="0" smtClean="0"/>
                        <a:t>20:00</a:t>
                      </a:r>
                      <a:endParaRPr kumimoji="1" lang="ja-JP" altLang="en-US" dirty="0"/>
                    </a:p>
                  </a:txBody>
                  <a:tcPr/>
                </a:tc>
                <a:tc>
                  <a:txBody>
                    <a:bodyPr/>
                    <a:lstStyle/>
                    <a:p>
                      <a:r>
                        <a:rPr kumimoji="1" lang="en-US" altLang="ja-JP" dirty="0" smtClean="0"/>
                        <a:t>February 17,</a:t>
                      </a:r>
                      <a:r>
                        <a:rPr kumimoji="1" lang="en-US" altLang="ja-JP" baseline="0" dirty="0" smtClean="0"/>
                        <a:t> </a:t>
                      </a:r>
                      <a:r>
                        <a:rPr kumimoji="1" lang="en-US" altLang="ja-JP" dirty="0" smtClean="0"/>
                        <a:t>10:00</a:t>
                      </a:r>
                      <a:endParaRPr kumimoji="1" lang="ja-JP" altLang="en-US" dirty="0"/>
                    </a:p>
                  </a:txBody>
                  <a:tcPr/>
                </a:tc>
              </a:tr>
            </a:tbl>
          </a:graphicData>
        </a:graphic>
      </p:graphicFrame>
      <p:sp>
        <p:nvSpPr>
          <p:cNvPr id="8" name="テキスト ボックス 7"/>
          <p:cNvSpPr txBox="1"/>
          <p:nvPr/>
        </p:nvSpPr>
        <p:spPr>
          <a:xfrm>
            <a:off x="251520" y="3068960"/>
            <a:ext cx="8640960" cy="3416320"/>
          </a:xfrm>
          <a:prstGeom prst="rect">
            <a:avLst/>
          </a:prstGeom>
          <a:noFill/>
        </p:spPr>
        <p:txBody>
          <a:bodyPr wrap="square" rtlCol="0">
            <a:spAutoFit/>
          </a:bodyPr>
          <a:lstStyle/>
          <a:p>
            <a:r>
              <a:rPr lang="en-US" altLang="ja-JP" sz="1800" dirty="0" smtClean="0"/>
              <a:t>1. Please join my meeting, Tuesday, February 03, 2015 at 10:00JST . </a:t>
            </a:r>
            <a:br>
              <a:rPr lang="en-US" altLang="ja-JP" sz="1800" dirty="0" smtClean="0"/>
            </a:br>
            <a:r>
              <a:rPr lang="en-US" altLang="ja-JP" sz="1800" dirty="0" smtClean="0">
                <a:hlinkClick r:id="rId2"/>
              </a:rPr>
              <a:t>https://global.gotomeeting.com/join/263836469</a:t>
            </a:r>
            <a:r>
              <a:rPr lang="en-US" altLang="ja-JP" sz="1800" dirty="0" smtClean="0"/>
              <a:t> </a:t>
            </a:r>
            <a:br>
              <a:rPr lang="en-US" altLang="ja-JP" sz="1800" dirty="0" smtClean="0"/>
            </a:br>
            <a:r>
              <a:rPr lang="en-US" altLang="ja-JP" sz="1800" dirty="0" smtClean="0"/>
              <a:t/>
            </a:r>
            <a:br>
              <a:rPr lang="en-US" altLang="ja-JP" sz="1800" dirty="0" smtClean="0"/>
            </a:br>
            <a:r>
              <a:rPr lang="en-US" altLang="ja-JP" sz="1800" dirty="0" smtClean="0"/>
              <a:t>2. Use your microphone and speakers (VoIP) - a headset is recommended. Or, call in using your telephone. </a:t>
            </a:r>
            <a:br>
              <a:rPr lang="en-US" altLang="ja-JP" sz="1800" dirty="0" smtClean="0"/>
            </a:br>
            <a:r>
              <a:rPr lang="en-US" altLang="ja-JP" sz="1800" dirty="0" smtClean="0"/>
              <a:t/>
            </a:r>
            <a:br>
              <a:rPr lang="en-US" altLang="ja-JP" sz="1800" dirty="0" smtClean="0"/>
            </a:br>
            <a:r>
              <a:rPr lang="en-US" altLang="ja-JP" sz="1800" dirty="0" smtClean="0"/>
              <a:t>Dial +1 (657) 220-3412 </a:t>
            </a:r>
            <a:br>
              <a:rPr lang="en-US" altLang="ja-JP" sz="1800" dirty="0" smtClean="0"/>
            </a:br>
            <a:r>
              <a:rPr lang="en-US" altLang="ja-JP" sz="1800" dirty="0" smtClean="0"/>
              <a:t>Access Code: 263-836-469 </a:t>
            </a:r>
            <a:br>
              <a:rPr lang="en-US" altLang="ja-JP" sz="1800" dirty="0" smtClean="0"/>
            </a:br>
            <a:r>
              <a:rPr lang="en-US" altLang="ja-JP" sz="1800" dirty="0" smtClean="0"/>
              <a:t>Audio PIN: Shown after joining the meeting </a:t>
            </a:r>
            <a:br>
              <a:rPr lang="en-US" altLang="ja-JP" sz="1800" dirty="0" smtClean="0"/>
            </a:br>
            <a:r>
              <a:rPr lang="en-US" altLang="ja-JP" sz="1800" dirty="0" smtClean="0"/>
              <a:t/>
            </a:r>
            <a:br>
              <a:rPr lang="en-US" altLang="ja-JP" sz="1800" dirty="0" smtClean="0"/>
            </a:br>
            <a:r>
              <a:rPr lang="en-US" altLang="ja-JP" sz="1800" dirty="0" err="1" smtClean="0"/>
              <a:t>Meeting</a:t>
            </a:r>
            <a:r>
              <a:rPr lang="en-US" altLang="ja-JP" sz="1800" dirty="0" smtClean="0"/>
              <a:t> Password: </a:t>
            </a:r>
            <a:r>
              <a:rPr lang="en-US" altLang="ja-JP" sz="1800" dirty="0" err="1" smtClean="0"/>
              <a:t>sru</a:t>
            </a:r>
            <a:r>
              <a:rPr lang="en-US" altLang="ja-JP" sz="1800" dirty="0" smtClean="0"/>
              <a:t> </a:t>
            </a:r>
            <a:br>
              <a:rPr lang="en-US" altLang="ja-JP" sz="1800" dirty="0" smtClean="0"/>
            </a:br>
            <a:r>
              <a:rPr lang="en-US" altLang="ja-JP" sz="1800" dirty="0" smtClean="0"/>
              <a:t>Meeting ID: 263-836-469</a:t>
            </a:r>
            <a:endParaRPr kumimoji="1" lang="ja-JP" altLang="en-US" sz="1800" dirty="0"/>
          </a:p>
        </p:txBody>
      </p: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85</TotalTime>
  <Words>814</Words>
  <Application>Microsoft Office PowerPoint</Application>
  <PresentationFormat>画面に合わせる (4:3)</PresentationFormat>
  <Paragraphs>118</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スライド 1</vt:lpstr>
      <vt:lpstr>TG4s Teleconference Opening Information for February 2015</vt:lpstr>
      <vt:lpstr>スライド 3</vt:lpstr>
      <vt:lpstr>スライド 4</vt:lpstr>
      <vt:lpstr>Call for Potentially Essential Patents</vt:lpstr>
      <vt:lpstr>Other Guidelines for IEEE WG Meetings</vt:lpstr>
      <vt:lpstr>Agenda for February 2nd</vt:lpstr>
      <vt:lpstr>Agenda for February 16th</vt:lpstr>
      <vt:lpstr>Meeting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February 2015</dc:title>
  <dc:subject>IEEE 802.15 &lt;subject&gt;</dc:subject>
  <dc:creator>kitazawa</dc:creator>
  <dc:description>15-15-0117-00-004s</dc:description>
  <cp:lastModifiedBy>kitazawa</cp:lastModifiedBy>
  <cp:revision>1</cp:revision>
  <cp:lastPrinted>1998-02-10T13:28:06Z</cp:lastPrinted>
  <dcterms:created xsi:type="dcterms:W3CDTF">2015-02-02T05:19:06Z</dcterms:created>
  <dcterms:modified xsi:type="dcterms:W3CDTF">2015-02-02T08:24:29Z</dcterms:modified>
</cp:coreProperties>
</file>