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56" r:id="rId4"/>
    <p:sldId id="260" r:id="rId5"/>
    <p:sldId id="265" r:id="rId6"/>
    <p:sldId id="261"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3</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2015</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15-15-0092-00-004s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35496" y="609600"/>
            <a:ext cx="8991600" cy="45243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TG4s Closing Report for 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 January</a:t>
            </a:r>
            <a:r>
              <a:rPr lang="en-US" altLang="ja-JP" sz="1600" dirty="0" smtClean="0">
                <a:ea typeface="ＭＳ Ｐゴシック" charset="-128"/>
              </a:rPr>
              <a:t>,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smtClean="0">
                <a:solidFill>
                  <a:schemeClr val="tx2"/>
                </a:solidFill>
                <a:ea typeface="ＭＳ Ｐゴシック" charset="-128"/>
              </a:rPr>
              <a:t>Abstract:</a:t>
            </a:r>
            <a:r>
              <a:rPr lang="en-US" altLang="ja-JP" sz="1600" dirty="0" smtClean="0">
                <a:solidFill>
                  <a:schemeClr val="tx2"/>
                </a:solidFill>
                <a:ea typeface="ＭＳ Ｐゴシック" charset="-128"/>
              </a:rPr>
              <a:t>	[TG4s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January 2015 at Atlanta</a:t>
            </a:r>
            <a:r>
              <a:rPr lang="en-US" altLang="ja-JP" sz="1600" dirty="0" smtClean="0">
                <a:solidFill>
                  <a:schemeClr val="tx2"/>
                </a:solidFill>
                <a:ea typeface="ＭＳ Ｐゴシック" charset="-128"/>
              </a:rPr>
              <a:t>]</a:t>
            </a:r>
          </a:p>
          <a:p>
            <a:pPr>
              <a:spcBef>
                <a:spcPts val="600"/>
              </a:spcBef>
              <a:spcAft>
                <a:spcPts val="600"/>
              </a:spcAft>
              <a:defRPr/>
            </a:pPr>
            <a:r>
              <a:rPr lang="en-US" altLang="ja-JP" sz="1600" b="1" dirty="0" smtClean="0">
                <a:solidFill>
                  <a:schemeClr val="tx2"/>
                </a:solidFill>
                <a:ea typeface="ＭＳ Ｐゴシック" charset="-128"/>
              </a:rPr>
              <a:t>Purpose:</a:t>
            </a:r>
            <a:r>
              <a:rPr lang="en-US" altLang="ja-JP" sz="1600" dirty="0" smtClean="0">
                <a:solidFill>
                  <a:schemeClr val="tx2"/>
                </a:solidFill>
                <a:ea typeface="ＭＳ Ｐゴシック" charset="-128"/>
              </a:rPr>
              <a:t>	[Report progress to WG.]</a:t>
            </a:r>
          </a:p>
          <a:p>
            <a:pPr>
              <a:defRPr/>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3231232"/>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Atlanta, GA</a:t>
            </a:r>
            <a:br>
              <a:rPr lang="en-US" altLang="ja-JP" dirty="0" smtClean="0">
                <a:ea typeface="ＭＳ Ｐゴシック" pitchFamily="50" charset="-128"/>
              </a:rPr>
            </a:br>
            <a:r>
              <a:rPr lang="en-US" altLang="ja-JP" dirty="0" smtClean="0">
                <a:ea typeface="ＭＳ Ｐゴシック" pitchFamily="50" charset="-128"/>
              </a:rPr>
              <a:t>January 15,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January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3</a:t>
            </a:fld>
            <a:endParaRPr lang="en-US" altLang="ja-JP"/>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San Antonio meeting minutes</a:t>
            </a:r>
          </a:p>
          <a:p>
            <a:r>
              <a:rPr lang="en-US" altLang="ja-JP" sz="2800" dirty="0" smtClean="0"/>
              <a:t>Hearing Presentations</a:t>
            </a:r>
          </a:p>
          <a:p>
            <a:pPr>
              <a:lnSpc>
                <a:spcPct val="80000"/>
              </a:lnSpc>
            </a:pPr>
            <a:r>
              <a:rPr lang="en-US" altLang="ja-JP" sz="2800" dirty="0" smtClean="0"/>
              <a:t>Work on Technical Guidance Document</a:t>
            </a:r>
          </a:p>
          <a:p>
            <a:pPr>
              <a:lnSpc>
                <a:spcPct val="80000"/>
              </a:lnSpc>
            </a:pPr>
            <a:r>
              <a:rPr lang="en-US" altLang="ja-JP" sz="2800" dirty="0" smtClean="0"/>
              <a:t>Prepare Call for contribution</a:t>
            </a:r>
          </a:p>
          <a:p>
            <a:pPr>
              <a:lnSpc>
                <a:spcPct val="80000"/>
              </a:lnSpc>
            </a:pPr>
            <a:r>
              <a:rPr lang="en-US" altLang="ja-JP" sz="2800" dirty="0" smtClean="0"/>
              <a:t>Plan for March meeting and </a:t>
            </a:r>
            <a:r>
              <a:rPr lang="en-US" altLang="ja-JP" sz="2800" dirty="0" err="1" smtClean="0"/>
              <a:t>Telecon</a:t>
            </a:r>
            <a:endParaRPr lang="en-US" altLang="ja-JP" sz="2800" dirty="0" smtClean="0"/>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800" dirty="0" smtClean="0">
                <a:ea typeface="ＭＳ Ｐゴシック" pitchFamily="50" charset="-128"/>
              </a:rPr>
              <a:t>Three meetings were held on AM2 Monday, PM2 on </a:t>
            </a:r>
            <a:r>
              <a:rPr lang="en-US" altLang="ja-JP" sz="2800" dirty="0" smtClean="0">
                <a:ea typeface="굴림" pitchFamily="34" charset="-127"/>
              </a:rPr>
              <a:t>Tuesday and PM2 Thursday. There are total 14 attendees.</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Approved November meeting minutes </a:t>
            </a:r>
          </a:p>
          <a:p>
            <a:r>
              <a:rPr lang="en-US" altLang="ja-JP" sz="2800" dirty="0" smtClean="0"/>
              <a:t>Heard 7 presentations</a:t>
            </a:r>
            <a:endParaRPr lang="en-US" altLang="ja-JP" sz="2400" dirty="0" smtClean="0"/>
          </a:p>
          <a:p>
            <a:r>
              <a:rPr lang="en-US" altLang="ja-JP" sz="2800" dirty="0" smtClean="0"/>
              <a:t>Revised Technical Guidance Document and Call for Contributions</a:t>
            </a:r>
          </a:p>
          <a:p>
            <a:pPr>
              <a:lnSpc>
                <a:spcPct val="80000"/>
              </a:lnSpc>
            </a:pPr>
            <a:r>
              <a:rPr lang="en-US" altLang="ja-JP" sz="2800" dirty="0" smtClean="0"/>
              <a:t>Confirm of plan for Telecon and March meeting</a:t>
            </a:r>
            <a:endParaRPr lang="en-US" altLang="ja-JP" sz="2000" dirty="0" smtClean="0">
              <a:ea typeface="ＭＳ Ｐゴシック" pitchFamily="50" charset="-128"/>
            </a:endParaRPr>
          </a:p>
          <a:p>
            <a:endParaRPr kumimoji="1" lang="ja-JP" altLang="en-US" sz="3600" dirty="0"/>
          </a:p>
        </p:txBody>
      </p:sp>
      <p:sp>
        <p:nvSpPr>
          <p:cNvPr id="4" name="日付プレースホルダ 3"/>
          <p:cNvSpPr>
            <a:spLocks noGrp="1"/>
          </p:cNvSpPr>
          <p:nvPr>
            <p:ph type="dt" sz="half" idx="10"/>
          </p:nvPr>
        </p:nvSpPr>
        <p:spPr/>
        <p:txBody>
          <a:bodyPr/>
          <a:lstStyle/>
          <a:p>
            <a:pPr>
              <a:defRPr/>
            </a:pPr>
            <a:r>
              <a:rPr lang="en-US" altLang="ja-JP" smtClean="0"/>
              <a:t>January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1800" dirty="0"/>
              <a:t>TG4s January 2015 </a:t>
            </a:r>
            <a:r>
              <a:rPr lang="en-US" altLang="ja-JP" sz="1800" dirty="0" smtClean="0"/>
              <a:t>Agenda</a:t>
            </a:r>
            <a:r>
              <a:rPr lang="ja-JP" altLang="en-US" sz="1800" dirty="0" smtClean="0"/>
              <a:t>　</a:t>
            </a:r>
            <a:r>
              <a:rPr lang="en-US" altLang="ja-JP" sz="1800" dirty="0" smtClean="0"/>
              <a:t>(15-14-725)</a:t>
            </a:r>
          </a:p>
          <a:p>
            <a:r>
              <a:rPr lang="en-US" altLang="ja-JP" sz="1800" dirty="0" smtClean="0">
                <a:ea typeface="ＭＳ Ｐゴシック" charset="-128"/>
              </a:rPr>
              <a:t>TG4s Opening Information for January 2015 </a:t>
            </a:r>
            <a:r>
              <a:rPr lang="en-US" altLang="ja-JP" sz="1800" dirty="0" smtClean="0"/>
              <a:t>(15-15-026)</a:t>
            </a:r>
          </a:p>
          <a:p>
            <a:r>
              <a:rPr lang="en-US" altLang="ja-JP" sz="1800" dirty="0"/>
              <a:t>TG4s November 2014 Meeting </a:t>
            </a:r>
            <a:r>
              <a:rPr lang="en-US" altLang="ja-JP" sz="1800" dirty="0" smtClean="0"/>
              <a:t>Minutes (15-14-667)</a:t>
            </a:r>
          </a:p>
          <a:p>
            <a:r>
              <a:rPr lang="en-US" altLang="ja-JP" sz="1800" dirty="0" smtClean="0"/>
              <a:t>IEEE 802.15.4 Revision Information (15-15-034)</a:t>
            </a:r>
          </a:p>
          <a:p>
            <a:r>
              <a:rPr lang="en-US" altLang="ja-JP" sz="1800" dirty="0" smtClean="0">
                <a:ea typeface="ＭＳ Ｐゴシック" charset="-128"/>
              </a:rPr>
              <a:t>An Initial Proposal of Reference Architecture for TG4s </a:t>
            </a:r>
            <a:r>
              <a:rPr lang="en-US" altLang="ja-JP" sz="1800" dirty="0" smtClean="0"/>
              <a:t>(15-15-027)</a:t>
            </a:r>
            <a:endParaRPr kumimoji="1" lang="en-US" altLang="ja-JP" sz="1800" dirty="0" smtClean="0"/>
          </a:p>
          <a:p>
            <a:r>
              <a:rPr lang="en-US" altLang="ja-JP" sz="1800" dirty="0" smtClean="0">
                <a:solidFill>
                  <a:schemeClr val="tx2"/>
                </a:solidFill>
                <a:ea typeface="ＭＳ Ｐゴシック" charset="-128"/>
              </a:rPr>
              <a:t>Overview of TG4s Spectrum Resource Usage </a:t>
            </a:r>
            <a:r>
              <a:rPr lang="en-US" altLang="ja-JP" sz="1800" dirty="0" smtClean="0"/>
              <a:t>(15-15-028)</a:t>
            </a:r>
          </a:p>
          <a:p>
            <a:r>
              <a:rPr lang="en-US" altLang="ja-JP" sz="1800" dirty="0" smtClean="0"/>
              <a:t>Vigilance of Spectrum Resource Usage in private facilities for network stability and security</a:t>
            </a:r>
            <a:r>
              <a:rPr lang="ja-JP" altLang="en-US" sz="1800" dirty="0" smtClean="0"/>
              <a:t> </a:t>
            </a:r>
            <a:r>
              <a:rPr lang="en-US" altLang="ja-JP" sz="1800" dirty="0" smtClean="0"/>
              <a:t>(15-15-040)</a:t>
            </a:r>
          </a:p>
          <a:p>
            <a:pPr marL="342900" lvl="1" indent="-342900">
              <a:buFontTx/>
              <a:buChar char="•"/>
            </a:pPr>
            <a:r>
              <a:rPr lang="en-US" altLang="ja-JP" sz="2000" dirty="0" smtClean="0"/>
              <a:t>Metrics used in some Wireless Sensor Network standards (15-15-72)</a:t>
            </a:r>
            <a:endParaRPr lang="en-US" altLang="ja-JP" sz="1800" dirty="0" smtClean="0"/>
          </a:p>
          <a:p>
            <a:r>
              <a:rPr lang="en-US" altLang="ja-JP" sz="1800" dirty="0" smtClean="0"/>
              <a:t>Proposed Spectrum Resource Measurement Report Structure (15-15-086)</a:t>
            </a:r>
          </a:p>
          <a:p>
            <a:r>
              <a:rPr lang="en-US" altLang="ja-JP" sz="1800" dirty="0" smtClean="0"/>
              <a:t>Spectrum Resource Measurement and Management requirement table (15-15-089)</a:t>
            </a:r>
          </a:p>
          <a:p>
            <a:r>
              <a:rPr lang="en-US" altLang="ja-JP" sz="1800" dirty="0" smtClean="0"/>
              <a:t>TG4s Technical Guidance Document</a:t>
            </a:r>
            <a:r>
              <a:rPr lang="ja-JP" altLang="en-US" sz="1800" dirty="0" smtClean="0"/>
              <a:t> </a:t>
            </a:r>
            <a:r>
              <a:rPr lang="en-US" altLang="ja-JP" sz="1800" dirty="0" smtClean="0"/>
              <a:t>(15-14-555)</a:t>
            </a:r>
          </a:p>
          <a:p>
            <a:r>
              <a:rPr lang="en-US" altLang="ja-JP" sz="1800" dirty="0" smtClean="0"/>
              <a:t>TG4s call for contributions</a:t>
            </a:r>
            <a:r>
              <a:rPr lang="ja-JP" altLang="en-US" sz="1800" dirty="0" smtClean="0"/>
              <a:t> </a:t>
            </a:r>
            <a:r>
              <a:rPr lang="en-US" altLang="ja-JP" sz="1800" dirty="0" smtClean="0"/>
              <a:t>(15-14-570r3)</a:t>
            </a:r>
          </a:p>
          <a:p>
            <a:r>
              <a:rPr lang="en-US" altLang="ja-JP" sz="1800" dirty="0" smtClean="0"/>
              <a:t>TG4s Closing report for January 2015 (15-15-092)</a:t>
            </a:r>
          </a:p>
          <a:p>
            <a:endParaRPr lang="en-US" altLang="ja-JP" sz="1800" dirty="0"/>
          </a:p>
          <a:p>
            <a:endParaRPr kumimoji="1" lang="ja-JP" altLang="en-US" sz="1800" dirty="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buNone/>
            </a:pPr>
            <a:r>
              <a:rPr lang="en-US" altLang="ja-JP" sz="2800" dirty="0" smtClean="0"/>
              <a:t>Teleconference</a:t>
            </a:r>
          </a:p>
          <a:p>
            <a:r>
              <a:rPr lang="en-US" altLang="ja-JP" sz="2800" dirty="0" smtClean="0"/>
              <a:t>2 teleconference will be held before March meeting.</a:t>
            </a:r>
          </a:p>
          <a:p>
            <a:pPr lvl="1"/>
            <a:r>
              <a:rPr lang="en-US" altLang="ja-JP" sz="2600" dirty="0" smtClean="0"/>
              <a:t>Discuss about TGD</a:t>
            </a:r>
          </a:p>
          <a:p>
            <a:pPr lvl="1"/>
            <a:endParaRPr lang="en-US" altLang="ja-JP" sz="2600" dirty="0" smtClean="0"/>
          </a:p>
          <a:p>
            <a:pPr>
              <a:buNone/>
            </a:pPr>
            <a:endParaRPr lang="en-US" altLang="ja-JP" sz="2800" dirty="0" smtClean="0"/>
          </a:p>
          <a:p>
            <a:pPr>
              <a:buNone/>
            </a:pPr>
            <a:r>
              <a:rPr lang="en-US" altLang="ja-JP" sz="2800" dirty="0" smtClean="0"/>
              <a:t>March Meeting</a:t>
            </a:r>
          </a:p>
          <a:p>
            <a:r>
              <a:rPr lang="en-US" altLang="ja-JP" sz="2800" dirty="0" smtClean="0"/>
              <a:t>3 meeting </a:t>
            </a:r>
            <a:r>
              <a:rPr lang="en-US" altLang="ja-JP" sz="2800" dirty="0" smtClean="0"/>
              <a:t>slot</a:t>
            </a:r>
            <a:endParaRPr lang="en-US" altLang="ja-JP" sz="2800" dirty="0" smtClean="0"/>
          </a:p>
          <a:p>
            <a:pPr lvl="1"/>
            <a:r>
              <a:rPr lang="en-US" altLang="ja-JP" sz="2600" smtClean="0"/>
              <a:t>Hearing </a:t>
            </a:r>
            <a:r>
              <a:rPr lang="en-US" altLang="ja-JP" sz="2600" smtClean="0"/>
              <a:t>presentations</a:t>
            </a:r>
            <a:endParaRPr lang="en-US" altLang="ja-JP" sz="2600" dirty="0" smtClean="0"/>
          </a:p>
          <a:p>
            <a:pPr lvl="1"/>
            <a:r>
              <a:rPr lang="en-US" altLang="ja-JP" sz="2600" dirty="0" smtClean="0"/>
              <a:t>Work on Technical Guidance Document</a:t>
            </a:r>
          </a:p>
        </p:txBody>
      </p:sp>
      <p:sp>
        <p:nvSpPr>
          <p:cNvPr id="2" name="タイトル 1"/>
          <p:cNvSpPr>
            <a:spLocks noGrp="1"/>
          </p:cNvSpPr>
          <p:nvPr>
            <p:ph type="title"/>
          </p:nvPr>
        </p:nvSpPr>
        <p:spPr/>
        <p:txBody>
          <a:bodyPr/>
          <a:lstStyle/>
          <a:p>
            <a:r>
              <a:rPr lang="en-US" altLang="ja-JP" dirty="0" smtClean="0"/>
              <a:t>Plan for </a:t>
            </a:r>
            <a:r>
              <a:rPr lang="en-US" altLang="ja-JP" dirty="0" err="1" smtClean="0"/>
              <a:t>Telecon</a:t>
            </a:r>
            <a:r>
              <a:rPr lang="en-US" altLang="ja-JP" dirty="0" smtClean="0"/>
              <a:t> and March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graphicFrame>
        <p:nvGraphicFramePr>
          <p:cNvPr id="7" name="コンテンツ プレースホルダ 6"/>
          <p:cNvGraphicFramePr>
            <a:graphicFrameLocks/>
          </p:cNvGraphicFramePr>
          <p:nvPr/>
        </p:nvGraphicFramePr>
        <p:xfrm>
          <a:off x="2987824" y="3324592"/>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February  3,20:00</a:t>
                      </a:r>
                      <a:endParaRPr kumimoji="1" lang="ja-JP" altLang="en-US" dirty="0"/>
                    </a:p>
                  </a:txBody>
                  <a:tcPr/>
                </a:tc>
                <a:tc>
                  <a:txBody>
                    <a:bodyPr/>
                    <a:lstStyle/>
                    <a:p>
                      <a:r>
                        <a:rPr kumimoji="1" lang="en-US" altLang="ja-JP" dirty="0" smtClean="0"/>
                        <a:t>February 4,</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February  17,</a:t>
                      </a:r>
                      <a:r>
                        <a:rPr kumimoji="1" lang="en-US" altLang="ja-JP" baseline="0" dirty="0" smtClean="0"/>
                        <a:t> </a:t>
                      </a:r>
                      <a:r>
                        <a:rPr kumimoji="1" lang="en-US" altLang="ja-JP" dirty="0" smtClean="0"/>
                        <a:t>20:00</a:t>
                      </a:r>
                      <a:endParaRPr kumimoji="1" lang="ja-JP" altLang="en-US" dirty="0"/>
                    </a:p>
                  </a:txBody>
                  <a:tcPr/>
                </a:tc>
                <a:tc>
                  <a:txBody>
                    <a:bodyPr/>
                    <a:lstStyle/>
                    <a:p>
                      <a:r>
                        <a:rPr kumimoji="1" lang="en-US" altLang="ja-JP" dirty="0" smtClean="0"/>
                        <a:t>February 18,</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295</TotalTime>
  <Words>319</Words>
  <Application>Microsoft Office PowerPoint</Application>
  <PresentationFormat>画面に合わせる (4:3)</PresentationFormat>
  <Paragraphs>130</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Atlanta, GA January 15, 2015</vt:lpstr>
      <vt:lpstr>Agenda items for the week</vt:lpstr>
      <vt:lpstr>Accomplishment for the meeting</vt:lpstr>
      <vt:lpstr>Contributions</vt:lpstr>
      <vt:lpstr>Timeline</vt:lpstr>
      <vt:lpstr>Plan for Telecon and March Meeting</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January 2015</dc:title>
  <dc:subject>IEEE 802.15 &lt;subject&gt;</dc:subject>
  <dc:creator>kitazawa</dc:creator>
  <dc:description>&lt;doc#&gt;</dc:description>
  <cp:lastModifiedBy>kitazawa</cp:lastModifiedBy>
  <cp:revision>5</cp:revision>
  <cp:lastPrinted>1998-02-10T13:28:06Z</cp:lastPrinted>
  <dcterms:created xsi:type="dcterms:W3CDTF">2015-01-14T18:40:39Z</dcterms:created>
  <dcterms:modified xsi:type="dcterms:W3CDTF">2015-01-15T23:26:52Z</dcterms:modified>
</cp:coreProperties>
</file>