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p:sldMasterIdLst>
    <p:sldMasterId id="2147483648" r:id="rId1"/>
  </p:sldMasterIdLst>
  <p:notesMasterIdLst>
    <p:notesMasterId r:id="rId11"/>
  </p:notesMasterIdLst>
  <p:sldIdLst>
    <p:sldId id="256" r:id="rId2"/>
    <p:sldId id="293" r:id="rId3"/>
    <p:sldId id="283" r:id="rId4"/>
    <p:sldId id="274" r:id="rId5"/>
    <p:sldId id="294" r:id="rId6"/>
    <p:sldId id="292" r:id="rId7"/>
    <p:sldId id="296" r:id="rId8"/>
    <p:sldId id="291" r:id="rId9"/>
    <p:sldId id="298" r:id="rId10"/>
  </p:sldIdLst>
  <p:sldSz cx="9144000" cy="6858000" type="screen4x3"/>
  <p:notesSz cx="6858000" cy="9144000"/>
  <p:defaultTextStyle>
    <a:lvl1pPr>
      <a:defRPr sz="1200">
        <a:latin typeface="Arial"/>
        <a:ea typeface="Arial"/>
        <a:cs typeface="Arial"/>
        <a:sym typeface="Arial"/>
      </a:defRPr>
    </a:lvl1pPr>
    <a:lvl2pPr indent="457200">
      <a:defRPr sz="1200">
        <a:latin typeface="Arial"/>
        <a:ea typeface="Arial"/>
        <a:cs typeface="Arial"/>
        <a:sym typeface="Arial"/>
      </a:defRPr>
    </a:lvl2pPr>
    <a:lvl3pPr indent="914400">
      <a:defRPr sz="1200">
        <a:latin typeface="Arial"/>
        <a:ea typeface="Arial"/>
        <a:cs typeface="Arial"/>
        <a:sym typeface="Arial"/>
      </a:defRPr>
    </a:lvl3pPr>
    <a:lvl4pPr indent="1371600">
      <a:defRPr sz="1200">
        <a:latin typeface="Arial"/>
        <a:ea typeface="Arial"/>
        <a:cs typeface="Arial"/>
        <a:sym typeface="Arial"/>
      </a:defRPr>
    </a:lvl4pPr>
    <a:lvl5pPr indent="1828800">
      <a:defRPr sz="1200">
        <a:latin typeface="Arial"/>
        <a:ea typeface="Arial"/>
        <a:cs typeface="Arial"/>
        <a:sym typeface="Arial"/>
      </a:defRPr>
    </a:lvl5pPr>
    <a:lvl6pPr indent="2286000">
      <a:defRPr sz="1200">
        <a:latin typeface="Arial"/>
        <a:ea typeface="Arial"/>
        <a:cs typeface="Arial"/>
        <a:sym typeface="Arial"/>
      </a:defRPr>
    </a:lvl6pPr>
    <a:lvl7pPr indent="2743200">
      <a:defRPr sz="1200">
        <a:latin typeface="Arial"/>
        <a:ea typeface="Arial"/>
        <a:cs typeface="Arial"/>
        <a:sym typeface="Arial"/>
      </a:defRPr>
    </a:lvl7pPr>
    <a:lvl8pPr indent="3200400">
      <a:defRPr sz="1200">
        <a:latin typeface="Arial"/>
        <a:ea typeface="Arial"/>
        <a:cs typeface="Arial"/>
        <a:sym typeface="Arial"/>
      </a:defRPr>
    </a:lvl8pPr>
    <a:lvl9pPr indent="3657600">
      <a:defRPr sz="1200">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n" i="on">
        <a:font>
          <a:latin typeface="Arial"/>
          <a:ea typeface="Arial"/>
          <a:cs typeface="Arial"/>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ECDD"/>
          </a:solidFill>
        </a:fill>
      </a:tcStyle>
    </a:wholeTbl>
    <a:band2H>
      <a:tcTxStyle/>
      <a:tcStyle>
        <a:tcBdr/>
        <a:fill>
          <a:solidFill>
            <a:srgbClr val="E6F6EF"/>
          </a:solidFill>
        </a:fill>
      </a:tcStyle>
    </a:band2H>
    <a:firstCol>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CC99"/>
          </a:solidFill>
        </a:fill>
      </a:tcStyle>
    </a:firstCol>
    <a:la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CC99"/>
          </a:solidFill>
        </a:fill>
      </a:tcStyle>
    </a:lastRow>
    <a:fir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CC99"/>
          </a:solidFill>
        </a:fill>
      </a:tcStyle>
    </a:firstRow>
  </a:tblStyle>
  <a:tblStyle styleId="{C7B018BB-80A7-4F77-B60F-C8B233D01FF8}" styleName="">
    <a:tblBg/>
    <a:wholeTbl>
      <a:tcTxStyle b="on" i="on">
        <a:font>
          <a:latin typeface="Arial"/>
          <a:ea typeface="Arial"/>
          <a:cs typeface="Arial"/>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wholeTbl>
    <a:band2H>
      <a:tcTxStyle/>
      <a:tcStyle>
        <a:tcBdr/>
        <a:fill>
          <a:solidFill>
            <a:srgbClr val="FFFFFF"/>
          </a:solidFill>
        </a:fill>
      </a:tcStyle>
    </a:band2H>
    <a:firstCol>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Col>
    <a:la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lastRow>
    <a:fir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Row>
  </a:tblStyle>
  <a:tblStyle styleId="{EEE7283C-3CF3-47DC-8721-378D4A62B228}" styleName="">
    <a:tblBg/>
    <a:wholeTbl>
      <a:tcTxStyle b="on" i="on">
        <a:font>
          <a:latin typeface="Arial"/>
          <a:ea typeface="Arial"/>
          <a:cs typeface="Arial"/>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CCCE6"/>
          </a:solidFill>
        </a:fill>
      </a:tcStyle>
    </a:wholeTbl>
    <a:band2H>
      <a:tcTxStyle/>
      <a:tcStyle>
        <a:tcBdr/>
        <a:fill>
          <a:solidFill>
            <a:srgbClr val="E7E7F3"/>
          </a:solidFill>
        </a:fill>
      </a:tcStyle>
    </a:band2H>
    <a:firstCol>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2D2DB9"/>
          </a:solidFill>
        </a:fill>
      </a:tcStyle>
    </a:firstCol>
    <a:la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2D2DB9"/>
          </a:solidFill>
        </a:fill>
      </a:tcStyle>
    </a:lastRow>
    <a:fir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2D2DB9"/>
          </a:solidFill>
        </a:fill>
      </a:tcStyle>
    </a:firstRow>
  </a:tblStyle>
  <a:tblStyle styleId="{CF821DB8-F4EB-4A41-A1BA-3FCAFE7338EE}" styleName="">
    <a:tblBg/>
    <a:wholeTbl>
      <a:tcTxStyle b="on" i="on">
        <a:font>
          <a:latin typeface="Arial"/>
          <a:ea typeface="Arial"/>
          <a:cs typeface="Arial"/>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n">
        <a:font>
          <a:latin typeface="Arial"/>
          <a:ea typeface="Arial"/>
          <a:cs typeface="Arial"/>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0CC99"/>
          </a:solidFill>
        </a:fill>
      </a:tcStyle>
    </a:firstCol>
    <a:lastRow>
      <a:tcTxStyle b="on" i="on">
        <a:font>
          <a:latin typeface="Arial"/>
          <a:ea typeface="Arial"/>
          <a:cs typeface="Arial"/>
        </a:font>
        <a:srgbClr val="000000"/>
      </a:tcTxStyle>
      <a:tcStyle>
        <a:tcBdr>
          <a:left>
            <a:ln w="12700" cap="flat">
              <a:noFill/>
              <a:miter lim="400000"/>
            </a:ln>
          </a:left>
          <a:right>
            <a:ln w="12700" cap="flat">
              <a:noFill/>
              <a:miter lim="400000"/>
            </a:ln>
          </a:right>
          <a:top>
            <a:ln w="508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
          <a:latin typeface="Arial"/>
          <a:ea typeface="Arial"/>
          <a:cs typeface="Arial"/>
        </a:font>
        <a:srgbClr val="FFFFFF"/>
      </a:tcTxStyle>
      <a:tcStyle>
        <a:tcBdr>
          <a:left>
            <a:ln w="12700" cap="flat">
              <a:noFill/>
              <a:miter lim="400000"/>
            </a:ln>
          </a:left>
          <a:right>
            <a:ln w="12700" cap="flat">
              <a:noFill/>
              <a:miter lim="400000"/>
            </a:ln>
          </a:right>
          <a:top>
            <a:ln w="254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00CC99"/>
          </a:solidFill>
        </a:fill>
      </a:tcStyle>
    </a:firstRow>
  </a:tblStyle>
  <a:tblStyle styleId="{33BA23B1-9221-436E-865A-0063620EA4FD}" styleName="">
    <a:tblBg/>
    <a:wholeTbl>
      <a:tcTxStyle b="on" i="on">
        <a:font>
          <a:latin typeface="Arial"/>
          <a:ea typeface="Arial"/>
          <a:cs typeface="Arial"/>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ACA"/>
          </a:solidFill>
        </a:fill>
      </a:tcStyle>
    </a:wholeTbl>
    <a:band2H>
      <a:tcTxStyle/>
      <a:tcStyle>
        <a:tcBdr/>
        <a:fill>
          <a:solidFill>
            <a:srgbClr val="E6E6E6"/>
          </a:solidFill>
        </a:fill>
      </a:tcStyle>
    </a:band2H>
    <a:firstCol>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Col>
    <a:la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lastRow>
    <a:fir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Row>
  </a:tblStyle>
  <a:tblStyle styleId="{2708684C-4D16-4618-839F-0558EEFCDFE6}" styleName="">
    <a:tblBg/>
    <a:wholeTbl>
      <a:tcTxStyle b="on" i="on">
        <a:font>
          <a:latin typeface="Arial"/>
          <a:ea typeface="Arial"/>
          <a:cs typeface="Arial"/>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wholeTbl>
    <a:band2H>
      <a:tcTxStyle/>
      <a:tcStyle>
        <a:tcBdr/>
        <a:fill>
          <a:solidFill>
            <a:srgbClr val="FFFFFF"/>
          </a:solidFill>
        </a:fill>
      </a:tcStyle>
    </a:band2H>
    <a:firstCol>
      <a:tcTxStyle b="on" i="on">
        <a:font>
          <a:latin typeface="Arial"/>
          <a:ea typeface="Arial"/>
          <a:cs typeface="Arial"/>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firstCol>
    <a:lastRow>
      <a:tcTxStyle b="on" i="on">
        <a:font>
          <a:latin typeface="Arial"/>
          <a:ea typeface="Arial"/>
          <a:cs typeface="Arial"/>
        </a:font>
        <a:srgbClr val="000000"/>
      </a:tcTxStyle>
      <a:tcStyle>
        <a:tcBdr>
          <a:left>
            <a:ln w="12700" cap="flat">
              <a:solidFill>
                <a:srgbClr val="000000"/>
              </a:solidFill>
              <a:prstDash val="solid"/>
              <a:bevel/>
            </a:ln>
          </a:left>
          <a:right>
            <a:ln w="12700" cap="flat">
              <a:solidFill>
                <a:srgbClr val="000000"/>
              </a:solidFill>
              <a:prstDash val="solid"/>
              <a:bevel/>
            </a:ln>
          </a:right>
          <a:top>
            <a:ln w="508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lastRow>
    <a:firstRow>
      <a:tcTxStyle b="on" i="on">
        <a:font>
          <a:latin typeface="Arial"/>
          <a:ea typeface="Arial"/>
          <a:cs typeface="Arial"/>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254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snapVertSplitter="1" vertBarState="minimized" horzBarState="maximized">
    <p:restoredLeft sz="15652" autoAdjust="0"/>
    <p:restoredTop sz="94783" autoAdjust="0"/>
  </p:normalViewPr>
  <p:slideViewPr>
    <p:cSldViewPr>
      <p:cViewPr varScale="1">
        <p:scale>
          <a:sx n="86" d="100"/>
          <a:sy n="86" d="100"/>
        </p:scale>
        <p:origin x="-480"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0" name="Shape 80"/>
          <p:cNvSpPr>
            <a:spLocks noGrp="1" noRot="1" noChangeAspect="1"/>
          </p:cNvSpPr>
          <p:nvPr>
            <p:ph type="sldImg"/>
          </p:nvPr>
        </p:nvSpPr>
        <p:spPr>
          <a:xfrm>
            <a:off x="1143000" y="685800"/>
            <a:ext cx="4572000" cy="3429000"/>
          </a:xfrm>
          <a:prstGeom prst="rect">
            <a:avLst/>
          </a:prstGeom>
        </p:spPr>
        <p:txBody>
          <a:bodyPr/>
          <a:lstStyle/>
          <a:p>
            <a:pPr lvl="0"/>
            <a:endParaRPr/>
          </a:p>
        </p:txBody>
      </p:sp>
      <p:sp>
        <p:nvSpPr>
          <p:cNvPr id="81" name="Shape 81"/>
          <p:cNvSpPr>
            <a:spLocks noGrp="1"/>
          </p:cNvSpPr>
          <p:nvPr>
            <p:ph type="body" sz="quarter" idx="1"/>
          </p:nvPr>
        </p:nvSpPr>
        <p:spPr>
          <a:xfrm>
            <a:off x="914400" y="4343400"/>
            <a:ext cx="5029200" cy="4114800"/>
          </a:xfrm>
          <a:prstGeom prst="rect">
            <a:avLst/>
          </a:prstGeom>
        </p:spPr>
        <p:txBody>
          <a:bodyPr/>
          <a:lstStyle/>
          <a:p>
            <a:pPr lvl="0"/>
            <a:endParaRPr/>
          </a:p>
        </p:txBody>
      </p:sp>
    </p:spTree>
    <p:extLst>
      <p:ext uri="{BB962C8B-B14F-4D97-AF65-F5344CB8AC3E}">
        <p14:creationId xmlns:p14="http://schemas.microsoft.com/office/powerpoint/2010/main" val="1182222095"/>
      </p:ext>
    </p:extLst>
  </p:cSld>
  <p:clrMap bg1="lt1" tx1="dk1" bg2="lt2" tx2="dk2" accent1="accent1" accent2="accent2" accent3="accent3" accent4="accent4" accent5="accent5" accent6="accent6" hlink="hlink" folHlink="folHlink"/>
  <p:notesStyle>
    <a:lvl1pPr defTabSz="457200">
      <a:lnSpc>
        <a:spcPct val="117999"/>
      </a:lnSpc>
      <a:defRPr sz="2200">
        <a:latin typeface="+mj-lt"/>
        <a:ea typeface="+mj-ea"/>
        <a:cs typeface="+mj-cs"/>
        <a:sym typeface="Helvetica Neue"/>
      </a:defRPr>
    </a:lvl1pPr>
    <a:lvl2pPr indent="228600" defTabSz="457200">
      <a:lnSpc>
        <a:spcPct val="117999"/>
      </a:lnSpc>
      <a:defRPr sz="2200">
        <a:latin typeface="+mj-lt"/>
        <a:ea typeface="+mj-ea"/>
        <a:cs typeface="+mj-cs"/>
        <a:sym typeface="Helvetica Neue"/>
      </a:defRPr>
    </a:lvl2pPr>
    <a:lvl3pPr indent="457200" defTabSz="457200">
      <a:lnSpc>
        <a:spcPct val="117999"/>
      </a:lnSpc>
      <a:defRPr sz="2200">
        <a:latin typeface="+mj-lt"/>
        <a:ea typeface="+mj-ea"/>
        <a:cs typeface="+mj-cs"/>
        <a:sym typeface="Helvetica Neue"/>
      </a:defRPr>
    </a:lvl3pPr>
    <a:lvl4pPr indent="685800" defTabSz="457200">
      <a:lnSpc>
        <a:spcPct val="117999"/>
      </a:lnSpc>
      <a:defRPr sz="2200">
        <a:latin typeface="+mj-lt"/>
        <a:ea typeface="+mj-ea"/>
        <a:cs typeface="+mj-cs"/>
        <a:sym typeface="Helvetica Neue"/>
      </a:defRPr>
    </a:lvl4pPr>
    <a:lvl5pPr indent="914400" defTabSz="457200">
      <a:lnSpc>
        <a:spcPct val="117999"/>
      </a:lnSpc>
      <a:defRPr sz="2200">
        <a:latin typeface="+mj-lt"/>
        <a:ea typeface="+mj-ea"/>
        <a:cs typeface="+mj-cs"/>
        <a:sym typeface="Helvetica Neue"/>
      </a:defRPr>
    </a:lvl5pPr>
    <a:lvl6pPr indent="1143000" defTabSz="457200">
      <a:lnSpc>
        <a:spcPct val="117999"/>
      </a:lnSpc>
      <a:defRPr sz="2200">
        <a:latin typeface="+mj-lt"/>
        <a:ea typeface="+mj-ea"/>
        <a:cs typeface="+mj-cs"/>
        <a:sym typeface="Helvetica Neue"/>
      </a:defRPr>
    </a:lvl6pPr>
    <a:lvl7pPr indent="1371600" defTabSz="457200">
      <a:lnSpc>
        <a:spcPct val="117999"/>
      </a:lnSpc>
      <a:defRPr sz="2200">
        <a:latin typeface="+mj-lt"/>
        <a:ea typeface="+mj-ea"/>
        <a:cs typeface="+mj-cs"/>
        <a:sym typeface="Helvetica Neue"/>
      </a:defRPr>
    </a:lvl7pPr>
    <a:lvl8pPr indent="1600200" defTabSz="457200">
      <a:lnSpc>
        <a:spcPct val="117999"/>
      </a:lnSpc>
      <a:defRPr sz="2200">
        <a:latin typeface="+mj-lt"/>
        <a:ea typeface="+mj-ea"/>
        <a:cs typeface="+mj-cs"/>
        <a:sym typeface="Helvetica Neue"/>
      </a:defRPr>
    </a:lvl8pPr>
    <a:lvl9pPr indent="1828800" defTabSz="457200">
      <a:lnSpc>
        <a:spcPct val="117999"/>
      </a:lnSpc>
      <a:defRPr sz="2200">
        <a:latin typeface="+mj-lt"/>
        <a:ea typeface="+mj-ea"/>
        <a:cs typeface="+mj-cs"/>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9910320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xfrm>
            <a:off x="0" y="0"/>
            <a:ext cx="2972115" cy="45673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233" tIns="45116" rIns="90233" bIns="45116"/>
          <a:lstStyle>
            <a:lvl1pPr defTabSz="921128" eaLnBrk="0" hangingPunct="0">
              <a:defRPr sz="1200">
                <a:solidFill>
                  <a:schemeClr val="tx1"/>
                </a:solidFill>
                <a:latin typeface="Times New Roman" charset="0"/>
                <a:ea typeface="ＭＳ Ｐゴシック" charset="0"/>
                <a:cs typeface="ＭＳ Ｐゴシック" charset="0"/>
              </a:defRPr>
            </a:lvl1pPr>
            <a:lvl2pPr marL="733143" indent="-281978" defTabSz="921128" eaLnBrk="0" hangingPunct="0">
              <a:defRPr sz="1200">
                <a:solidFill>
                  <a:schemeClr val="tx1"/>
                </a:solidFill>
                <a:latin typeface="Times New Roman" charset="0"/>
                <a:ea typeface="ＭＳ Ｐゴシック" charset="0"/>
              </a:defRPr>
            </a:lvl2pPr>
            <a:lvl3pPr marL="1127912" indent="-225582" defTabSz="921128" eaLnBrk="0" hangingPunct="0">
              <a:defRPr sz="1200">
                <a:solidFill>
                  <a:schemeClr val="tx1"/>
                </a:solidFill>
                <a:latin typeface="Times New Roman" charset="0"/>
                <a:ea typeface="ＭＳ Ｐゴシック" charset="0"/>
              </a:defRPr>
            </a:lvl3pPr>
            <a:lvl4pPr marL="1579077" indent="-225582" defTabSz="921128" eaLnBrk="0" hangingPunct="0">
              <a:defRPr sz="1200">
                <a:solidFill>
                  <a:schemeClr val="tx1"/>
                </a:solidFill>
                <a:latin typeface="Times New Roman" charset="0"/>
                <a:ea typeface="ＭＳ Ｐゴシック" charset="0"/>
              </a:defRPr>
            </a:lvl4pPr>
            <a:lvl5pPr marL="2030242" indent="-225582" defTabSz="921128" eaLnBrk="0" hangingPunct="0">
              <a:defRPr sz="1200">
                <a:solidFill>
                  <a:schemeClr val="tx1"/>
                </a:solidFill>
                <a:latin typeface="Times New Roman" charset="0"/>
                <a:ea typeface="ＭＳ Ｐゴシック" charset="0"/>
              </a:defRPr>
            </a:lvl5pPr>
            <a:lvl6pPr marL="2481407" indent="-225582" defTabSz="921128" eaLnBrk="0" fontAlgn="base" hangingPunct="0">
              <a:spcBef>
                <a:spcPct val="0"/>
              </a:spcBef>
              <a:spcAft>
                <a:spcPct val="0"/>
              </a:spcAft>
              <a:defRPr sz="1200">
                <a:solidFill>
                  <a:schemeClr val="tx1"/>
                </a:solidFill>
                <a:latin typeface="Times New Roman" charset="0"/>
                <a:ea typeface="ＭＳ Ｐゴシック" charset="0"/>
              </a:defRPr>
            </a:lvl6pPr>
            <a:lvl7pPr marL="2932572" indent="-225582" defTabSz="921128" eaLnBrk="0" fontAlgn="base" hangingPunct="0">
              <a:spcBef>
                <a:spcPct val="0"/>
              </a:spcBef>
              <a:spcAft>
                <a:spcPct val="0"/>
              </a:spcAft>
              <a:defRPr sz="1200">
                <a:solidFill>
                  <a:schemeClr val="tx1"/>
                </a:solidFill>
                <a:latin typeface="Times New Roman" charset="0"/>
                <a:ea typeface="ＭＳ Ｐゴシック" charset="0"/>
              </a:defRPr>
            </a:lvl7pPr>
            <a:lvl8pPr marL="3383737" indent="-225582" defTabSz="921128" eaLnBrk="0" fontAlgn="base" hangingPunct="0">
              <a:spcBef>
                <a:spcPct val="0"/>
              </a:spcBef>
              <a:spcAft>
                <a:spcPct val="0"/>
              </a:spcAft>
              <a:defRPr sz="1200">
                <a:solidFill>
                  <a:schemeClr val="tx1"/>
                </a:solidFill>
                <a:latin typeface="Times New Roman" charset="0"/>
                <a:ea typeface="ＭＳ Ｐゴシック" charset="0"/>
              </a:defRPr>
            </a:lvl8pPr>
            <a:lvl9pPr marL="3834902" indent="-225582" defTabSz="921128"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xfrm>
            <a:off x="3884316" y="0"/>
            <a:ext cx="2972115" cy="45673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233" tIns="45116" rIns="90233" bIns="45116"/>
          <a:lstStyle>
            <a:lvl1pPr defTabSz="921128" eaLnBrk="0" hangingPunct="0">
              <a:defRPr sz="1200">
                <a:solidFill>
                  <a:schemeClr val="tx1"/>
                </a:solidFill>
                <a:latin typeface="Times New Roman" charset="0"/>
                <a:ea typeface="ＭＳ Ｐゴシック" charset="0"/>
                <a:cs typeface="ＭＳ Ｐゴシック" charset="0"/>
              </a:defRPr>
            </a:lvl1pPr>
            <a:lvl2pPr marL="733143" indent="-281978" defTabSz="921128" eaLnBrk="0" hangingPunct="0">
              <a:defRPr sz="1200">
                <a:solidFill>
                  <a:schemeClr val="tx1"/>
                </a:solidFill>
                <a:latin typeface="Times New Roman" charset="0"/>
                <a:ea typeface="ＭＳ Ｐゴシック" charset="0"/>
              </a:defRPr>
            </a:lvl2pPr>
            <a:lvl3pPr marL="1127912" indent="-225582" defTabSz="921128" eaLnBrk="0" hangingPunct="0">
              <a:defRPr sz="1200">
                <a:solidFill>
                  <a:schemeClr val="tx1"/>
                </a:solidFill>
                <a:latin typeface="Times New Roman" charset="0"/>
                <a:ea typeface="ＭＳ Ｐゴシック" charset="0"/>
              </a:defRPr>
            </a:lvl3pPr>
            <a:lvl4pPr marL="1579077" indent="-225582" defTabSz="921128" eaLnBrk="0" hangingPunct="0">
              <a:defRPr sz="1200">
                <a:solidFill>
                  <a:schemeClr val="tx1"/>
                </a:solidFill>
                <a:latin typeface="Times New Roman" charset="0"/>
                <a:ea typeface="ＭＳ Ｐゴシック" charset="0"/>
              </a:defRPr>
            </a:lvl4pPr>
            <a:lvl5pPr marL="2030242" indent="-225582" defTabSz="921128" eaLnBrk="0" hangingPunct="0">
              <a:defRPr sz="1200">
                <a:solidFill>
                  <a:schemeClr val="tx1"/>
                </a:solidFill>
                <a:latin typeface="Times New Roman" charset="0"/>
                <a:ea typeface="ＭＳ Ｐゴシック" charset="0"/>
              </a:defRPr>
            </a:lvl5pPr>
            <a:lvl6pPr marL="2481407" indent="-225582" defTabSz="921128" eaLnBrk="0" fontAlgn="base" hangingPunct="0">
              <a:spcBef>
                <a:spcPct val="0"/>
              </a:spcBef>
              <a:spcAft>
                <a:spcPct val="0"/>
              </a:spcAft>
              <a:defRPr sz="1200">
                <a:solidFill>
                  <a:schemeClr val="tx1"/>
                </a:solidFill>
                <a:latin typeface="Times New Roman" charset="0"/>
                <a:ea typeface="ＭＳ Ｐゴシック" charset="0"/>
              </a:defRPr>
            </a:lvl6pPr>
            <a:lvl7pPr marL="2932572" indent="-225582" defTabSz="921128" eaLnBrk="0" fontAlgn="base" hangingPunct="0">
              <a:spcBef>
                <a:spcPct val="0"/>
              </a:spcBef>
              <a:spcAft>
                <a:spcPct val="0"/>
              </a:spcAft>
              <a:defRPr sz="1200">
                <a:solidFill>
                  <a:schemeClr val="tx1"/>
                </a:solidFill>
                <a:latin typeface="Times New Roman" charset="0"/>
                <a:ea typeface="ＭＳ Ｐゴシック" charset="0"/>
              </a:defRPr>
            </a:lvl7pPr>
            <a:lvl8pPr marL="3383737" indent="-225582" defTabSz="921128" eaLnBrk="0" fontAlgn="base" hangingPunct="0">
              <a:spcBef>
                <a:spcPct val="0"/>
              </a:spcBef>
              <a:spcAft>
                <a:spcPct val="0"/>
              </a:spcAft>
              <a:defRPr sz="1200">
                <a:solidFill>
                  <a:schemeClr val="tx1"/>
                </a:solidFill>
                <a:latin typeface="Times New Roman" charset="0"/>
                <a:ea typeface="ＭＳ Ｐゴシック" charset="0"/>
              </a:defRPr>
            </a:lvl8pPr>
            <a:lvl9pPr marL="3834902" indent="-225582" defTabSz="921128"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xfrm>
            <a:off x="3884316" y="8685705"/>
            <a:ext cx="2972115" cy="45673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233" tIns="45116" rIns="90233" bIns="45116"/>
          <a:lstStyle>
            <a:lvl1pPr defTabSz="921128" eaLnBrk="0" hangingPunct="0">
              <a:defRPr sz="1200">
                <a:solidFill>
                  <a:schemeClr val="tx1"/>
                </a:solidFill>
                <a:latin typeface="Times New Roman" charset="0"/>
                <a:ea typeface="ＭＳ Ｐゴシック" charset="0"/>
                <a:cs typeface="ＭＳ Ｐゴシック" charset="0"/>
              </a:defRPr>
            </a:lvl1pPr>
            <a:lvl2pPr marL="733143" indent="-281978" defTabSz="921128" eaLnBrk="0" hangingPunct="0">
              <a:defRPr sz="1200">
                <a:solidFill>
                  <a:schemeClr val="tx1"/>
                </a:solidFill>
                <a:latin typeface="Times New Roman" charset="0"/>
                <a:ea typeface="ＭＳ Ｐゴシック" charset="0"/>
              </a:defRPr>
            </a:lvl2pPr>
            <a:lvl3pPr marL="1127912" indent="-225582" defTabSz="921128" eaLnBrk="0" hangingPunct="0">
              <a:defRPr sz="1200">
                <a:solidFill>
                  <a:schemeClr val="tx1"/>
                </a:solidFill>
                <a:latin typeface="Times New Roman" charset="0"/>
                <a:ea typeface="ＭＳ Ｐゴシック" charset="0"/>
              </a:defRPr>
            </a:lvl3pPr>
            <a:lvl4pPr marL="1579077" indent="-225582" defTabSz="921128" eaLnBrk="0" hangingPunct="0">
              <a:defRPr sz="1200">
                <a:solidFill>
                  <a:schemeClr val="tx1"/>
                </a:solidFill>
                <a:latin typeface="Times New Roman" charset="0"/>
                <a:ea typeface="ＭＳ Ｐゴシック" charset="0"/>
              </a:defRPr>
            </a:lvl4pPr>
            <a:lvl5pPr marL="2030242" indent="-225582" defTabSz="921128" eaLnBrk="0" hangingPunct="0">
              <a:defRPr sz="1200">
                <a:solidFill>
                  <a:schemeClr val="tx1"/>
                </a:solidFill>
                <a:latin typeface="Times New Roman" charset="0"/>
                <a:ea typeface="ＭＳ Ｐゴシック" charset="0"/>
              </a:defRPr>
            </a:lvl5pPr>
            <a:lvl6pPr marL="2481407" indent="-225582" defTabSz="921128" eaLnBrk="0" fontAlgn="base" hangingPunct="0">
              <a:spcBef>
                <a:spcPct val="0"/>
              </a:spcBef>
              <a:spcAft>
                <a:spcPct val="0"/>
              </a:spcAft>
              <a:defRPr sz="1200">
                <a:solidFill>
                  <a:schemeClr val="tx1"/>
                </a:solidFill>
                <a:latin typeface="Times New Roman" charset="0"/>
                <a:ea typeface="ＭＳ Ｐゴシック" charset="0"/>
              </a:defRPr>
            </a:lvl6pPr>
            <a:lvl7pPr marL="2932572" indent="-225582" defTabSz="921128" eaLnBrk="0" fontAlgn="base" hangingPunct="0">
              <a:spcBef>
                <a:spcPct val="0"/>
              </a:spcBef>
              <a:spcAft>
                <a:spcPct val="0"/>
              </a:spcAft>
              <a:defRPr sz="1200">
                <a:solidFill>
                  <a:schemeClr val="tx1"/>
                </a:solidFill>
                <a:latin typeface="Times New Roman" charset="0"/>
                <a:ea typeface="ＭＳ Ｐゴシック" charset="0"/>
              </a:defRPr>
            </a:lvl7pPr>
            <a:lvl8pPr marL="3383737" indent="-225582" defTabSz="921128" eaLnBrk="0" fontAlgn="base" hangingPunct="0">
              <a:spcBef>
                <a:spcPct val="0"/>
              </a:spcBef>
              <a:spcAft>
                <a:spcPct val="0"/>
              </a:spcAft>
              <a:defRPr sz="1200">
                <a:solidFill>
                  <a:schemeClr val="tx1"/>
                </a:solidFill>
                <a:latin typeface="Times New Roman" charset="0"/>
                <a:ea typeface="ＭＳ Ｐゴシック" charset="0"/>
              </a:defRPr>
            </a:lvl8pPr>
            <a:lvl9pPr marL="3834902" indent="-225582" defTabSz="921128"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4</a:t>
            </a:fld>
            <a:endParaRPr lang="en-US"/>
          </a:p>
        </p:txBody>
      </p:sp>
      <p:sp>
        <p:nvSpPr>
          <p:cNvPr id="22532" name="Rectangle 3"/>
          <p:cNvSpPr txBox="1">
            <a:spLocks noGrp="1" noChangeArrowheads="1"/>
          </p:cNvSpPr>
          <p:nvPr/>
        </p:nvSpPr>
        <p:spPr bwMode="auto">
          <a:xfrm>
            <a:off x="646863" y="91129"/>
            <a:ext cx="270677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15</a:t>
            </a:fld>
            <a:endParaRPr lang="en-US" sz="1400" b="1"/>
          </a:p>
        </p:txBody>
      </p:sp>
      <p:sp>
        <p:nvSpPr>
          <p:cNvPr id="22533" name="Rectangle 7"/>
          <p:cNvSpPr txBox="1">
            <a:spLocks noGrp="1" noChangeArrowheads="1"/>
          </p:cNvSpPr>
          <p:nvPr/>
        </p:nvSpPr>
        <p:spPr bwMode="auto">
          <a:xfrm>
            <a:off x="2901462" y="8853069"/>
            <a:ext cx="79287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4</a:t>
            </a:fld>
            <a:endParaRPr lang="en-US"/>
          </a:p>
        </p:txBody>
      </p:sp>
      <p:sp>
        <p:nvSpPr>
          <p:cNvPr id="22534" name="Rectangle 2"/>
          <p:cNvSpPr>
            <a:spLocks noGrp="1" noRot="1" noChangeAspect="1" noChangeArrowheads="1" noTextEdit="1"/>
          </p:cNvSpPr>
          <p:nvPr>
            <p:ph type="sldImg"/>
          </p:nvPr>
        </p:nvSpPr>
        <p:spPr>
          <a:xfrm>
            <a:off x="1152525" y="690563"/>
            <a:ext cx="4557713" cy="3417887"/>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lIns="91532" tIns="45767" rIns="91532" bIns="45767"/>
          <a:lstStyle/>
          <a:p>
            <a:pPr defTabSz="902330"/>
            <a:endParaRPr lang="en-GB">
              <a:latin typeface="Times New Roman" charset="0"/>
              <a:ea typeface="ＭＳ Ｐゴシック" charset="0"/>
              <a:cs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xfrm>
            <a:off x="0" y="0"/>
            <a:ext cx="2972115" cy="45673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233" tIns="45116" rIns="90233" bIns="45116"/>
          <a:lstStyle>
            <a:lvl1pPr defTabSz="921128" eaLnBrk="0" hangingPunct="0">
              <a:defRPr sz="1200">
                <a:solidFill>
                  <a:schemeClr val="tx1"/>
                </a:solidFill>
                <a:latin typeface="Times New Roman" charset="0"/>
                <a:ea typeface="ＭＳ Ｐゴシック" charset="0"/>
                <a:cs typeface="ＭＳ Ｐゴシック" charset="0"/>
              </a:defRPr>
            </a:lvl1pPr>
            <a:lvl2pPr marL="733143" indent="-281978" defTabSz="921128" eaLnBrk="0" hangingPunct="0">
              <a:defRPr sz="1200">
                <a:solidFill>
                  <a:schemeClr val="tx1"/>
                </a:solidFill>
                <a:latin typeface="Times New Roman" charset="0"/>
                <a:ea typeface="ＭＳ Ｐゴシック" charset="0"/>
              </a:defRPr>
            </a:lvl2pPr>
            <a:lvl3pPr marL="1127912" indent="-225582" defTabSz="921128" eaLnBrk="0" hangingPunct="0">
              <a:defRPr sz="1200">
                <a:solidFill>
                  <a:schemeClr val="tx1"/>
                </a:solidFill>
                <a:latin typeface="Times New Roman" charset="0"/>
                <a:ea typeface="ＭＳ Ｐゴシック" charset="0"/>
              </a:defRPr>
            </a:lvl3pPr>
            <a:lvl4pPr marL="1579077" indent="-225582" defTabSz="921128" eaLnBrk="0" hangingPunct="0">
              <a:defRPr sz="1200">
                <a:solidFill>
                  <a:schemeClr val="tx1"/>
                </a:solidFill>
                <a:latin typeface="Times New Roman" charset="0"/>
                <a:ea typeface="ＭＳ Ｐゴシック" charset="0"/>
              </a:defRPr>
            </a:lvl4pPr>
            <a:lvl5pPr marL="2030242" indent="-225582" defTabSz="921128" eaLnBrk="0" hangingPunct="0">
              <a:defRPr sz="1200">
                <a:solidFill>
                  <a:schemeClr val="tx1"/>
                </a:solidFill>
                <a:latin typeface="Times New Roman" charset="0"/>
                <a:ea typeface="ＭＳ Ｐゴシック" charset="0"/>
              </a:defRPr>
            </a:lvl5pPr>
            <a:lvl6pPr marL="2481407" indent="-225582" defTabSz="921128" eaLnBrk="0" fontAlgn="base" hangingPunct="0">
              <a:spcBef>
                <a:spcPct val="0"/>
              </a:spcBef>
              <a:spcAft>
                <a:spcPct val="0"/>
              </a:spcAft>
              <a:defRPr sz="1200">
                <a:solidFill>
                  <a:schemeClr val="tx1"/>
                </a:solidFill>
                <a:latin typeface="Times New Roman" charset="0"/>
                <a:ea typeface="ＭＳ Ｐゴシック" charset="0"/>
              </a:defRPr>
            </a:lvl6pPr>
            <a:lvl7pPr marL="2932572" indent="-225582" defTabSz="921128" eaLnBrk="0" fontAlgn="base" hangingPunct="0">
              <a:spcBef>
                <a:spcPct val="0"/>
              </a:spcBef>
              <a:spcAft>
                <a:spcPct val="0"/>
              </a:spcAft>
              <a:defRPr sz="1200">
                <a:solidFill>
                  <a:schemeClr val="tx1"/>
                </a:solidFill>
                <a:latin typeface="Times New Roman" charset="0"/>
                <a:ea typeface="ＭＳ Ｐゴシック" charset="0"/>
              </a:defRPr>
            </a:lvl7pPr>
            <a:lvl8pPr marL="3383737" indent="-225582" defTabSz="921128" eaLnBrk="0" fontAlgn="base" hangingPunct="0">
              <a:spcBef>
                <a:spcPct val="0"/>
              </a:spcBef>
              <a:spcAft>
                <a:spcPct val="0"/>
              </a:spcAft>
              <a:defRPr sz="1200">
                <a:solidFill>
                  <a:schemeClr val="tx1"/>
                </a:solidFill>
                <a:latin typeface="Times New Roman" charset="0"/>
                <a:ea typeface="ＭＳ Ｐゴシック" charset="0"/>
              </a:defRPr>
            </a:lvl8pPr>
            <a:lvl9pPr marL="3834902" indent="-225582" defTabSz="921128"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xfrm>
            <a:off x="3884316" y="0"/>
            <a:ext cx="2972115" cy="45673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233" tIns="45116" rIns="90233" bIns="45116"/>
          <a:lstStyle>
            <a:lvl1pPr defTabSz="921128" eaLnBrk="0" hangingPunct="0">
              <a:defRPr sz="1200">
                <a:solidFill>
                  <a:schemeClr val="tx1"/>
                </a:solidFill>
                <a:latin typeface="Times New Roman" charset="0"/>
                <a:ea typeface="ＭＳ Ｐゴシック" charset="0"/>
                <a:cs typeface="ＭＳ Ｐゴシック" charset="0"/>
              </a:defRPr>
            </a:lvl1pPr>
            <a:lvl2pPr marL="733143" indent="-281978" defTabSz="921128" eaLnBrk="0" hangingPunct="0">
              <a:defRPr sz="1200">
                <a:solidFill>
                  <a:schemeClr val="tx1"/>
                </a:solidFill>
                <a:latin typeface="Times New Roman" charset="0"/>
                <a:ea typeface="ＭＳ Ｐゴシック" charset="0"/>
              </a:defRPr>
            </a:lvl2pPr>
            <a:lvl3pPr marL="1127912" indent="-225582" defTabSz="921128" eaLnBrk="0" hangingPunct="0">
              <a:defRPr sz="1200">
                <a:solidFill>
                  <a:schemeClr val="tx1"/>
                </a:solidFill>
                <a:latin typeface="Times New Roman" charset="0"/>
                <a:ea typeface="ＭＳ Ｐゴシック" charset="0"/>
              </a:defRPr>
            </a:lvl3pPr>
            <a:lvl4pPr marL="1579077" indent="-225582" defTabSz="921128" eaLnBrk="0" hangingPunct="0">
              <a:defRPr sz="1200">
                <a:solidFill>
                  <a:schemeClr val="tx1"/>
                </a:solidFill>
                <a:latin typeface="Times New Roman" charset="0"/>
                <a:ea typeface="ＭＳ Ｐゴシック" charset="0"/>
              </a:defRPr>
            </a:lvl4pPr>
            <a:lvl5pPr marL="2030242" indent="-225582" defTabSz="921128" eaLnBrk="0" hangingPunct="0">
              <a:defRPr sz="1200">
                <a:solidFill>
                  <a:schemeClr val="tx1"/>
                </a:solidFill>
                <a:latin typeface="Times New Roman" charset="0"/>
                <a:ea typeface="ＭＳ Ｐゴシック" charset="0"/>
              </a:defRPr>
            </a:lvl5pPr>
            <a:lvl6pPr marL="2481407" indent="-225582" defTabSz="921128" eaLnBrk="0" fontAlgn="base" hangingPunct="0">
              <a:spcBef>
                <a:spcPct val="0"/>
              </a:spcBef>
              <a:spcAft>
                <a:spcPct val="0"/>
              </a:spcAft>
              <a:defRPr sz="1200">
                <a:solidFill>
                  <a:schemeClr val="tx1"/>
                </a:solidFill>
                <a:latin typeface="Times New Roman" charset="0"/>
                <a:ea typeface="ＭＳ Ｐゴシック" charset="0"/>
              </a:defRPr>
            </a:lvl6pPr>
            <a:lvl7pPr marL="2932572" indent="-225582" defTabSz="921128" eaLnBrk="0" fontAlgn="base" hangingPunct="0">
              <a:spcBef>
                <a:spcPct val="0"/>
              </a:spcBef>
              <a:spcAft>
                <a:spcPct val="0"/>
              </a:spcAft>
              <a:defRPr sz="1200">
                <a:solidFill>
                  <a:schemeClr val="tx1"/>
                </a:solidFill>
                <a:latin typeface="Times New Roman" charset="0"/>
                <a:ea typeface="ＭＳ Ｐゴシック" charset="0"/>
              </a:defRPr>
            </a:lvl7pPr>
            <a:lvl8pPr marL="3383737" indent="-225582" defTabSz="921128" eaLnBrk="0" fontAlgn="base" hangingPunct="0">
              <a:spcBef>
                <a:spcPct val="0"/>
              </a:spcBef>
              <a:spcAft>
                <a:spcPct val="0"/>
              </a:spcAft>
              <a:defRPr sz="1200">
                <a:solidFill>
                  <a:schemeClr val="tx1"/>
                </a:solidFill>
                <a:latin typeface="Times New Roman" charset="0"/>
                <a:ea typeface="ＭＳ Ｐゴシック" charset="0"/>
              </a:defRPr>
            </a:lvl8pPr>
            <a:lvl9pPr marL="3834902" indent="-225582" defTabSz="921128"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xfrm>
            <a:off x="3884316" y="8685705"/>
            <a:ext cx="2972115" cy="45673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233" tIns="45116" rIns="90233" bIns="45116"/>
          <a:lstStyle>
            <a:lvl1pPr defTabSz="921128" eaLnBrk="0" hangingPunct="0">
              <a:defRPr sz="1200">
                <a:solidFill>
                  <a:schemeClr val="tx1"/>
                </a:solidFill>
                <a:latin typeface="Times New Roman" charset="0"/>
                <a:ea typeface="ＭＳ Ｐゴシック" charset="0"/>
                <a:cs typeface="ＭＳ Ｐゴシック" charset="0"/>
              </a:defRPr>
            </a:lvl1pPr>
            <a:lvl2pPr marL="733143" indent="-281978" defTabSz="921128" eaLnBrk="0" hangingPunct="0">
              <a:defRPr sz="1200">
                <a:solidFill>
                  <a:schemeClr val="tx1"/>
                </a:solidFill>
                <a:latin typeface="Times New Roman" charset="0"/>
                <a:ea typeface="ＭＳ Ｐゴシック" charset="0"/>
              </a:defRPr>
            </a:lvl2pPr>
            <a:lvl3pPr marL="1127912" indent="-225582" defTabSz="921128" eaLnBrk="0" hangingPunct="0">
              <a:defRPr sz="1200">
                <a:solidFill>
                  <a:schemeClr val="tx1"/>
                </a:solidFill>
                <a:latin typeface="Times New Roman" charset="0"/>
                <a:ea typeface="ＭＳ Ｐゴシック" charset="0"/>
              </a:defRPr>
            </a:lvl3pPr>
            <a:lvl4pPr marL="1579077" indent="-225582" defTabSz="921128" eaLnBrk="0" hangingPunct="0">
              <a:defRPr sz="1200">
                <a:solidFill>
                  <a:schemeClr val="tx1"/>
                </a:solidFill>
                <a:latin typeface="Times New Roman" charset="0"/>
                <a:ea typeface="ＭＳ Ｐゴシック" charset="0"/>
              </a:defRPr>
            </a:lvl4pPr>
            <a:lvl5pPr marL="2030242" indent="-225582" defTabSz="921128" eaLnBrk="0" hangingPunct="0">
              <a:defRPr sz="1200">
                <a:solidFill>
                  <a:schemeClr val="tx1"/>
                </a:solidFill>
                <a:latin typeface="Times New Roman" charset="0"/>
                <a:ea typeface="ＭＳ Ｐゴシック" charset="0"/>
              </a:defRPr>
            </a:lvl5pPr>
            <a:lvl6pPr marL="2481407" indent="-225582" defTabSz="921128" eaLnBrk="0" fontAlgn="base" hangingPunct="0">
              <a:spcBef>
                <a:spcPct val="0"/>
              </a:spcBef>
              <a:spcAft>
                <a:spcPct val="0"/>
              </a:spcAft>
              <a:defRPr sz="1200">
                <a:solidFill>
                  <a:schemeClr val="tx1"/>
                </a:solidFill>
                <a:latin typeface="Times New Roman" charset="0"/>
                <a:ea typeface="ＭＳ Ｐゴシック" charset="0"/>
              </a:defRPr>
            </a:lvl6pPr>
            <a:lvl7pPr marL="2932572" indent="-225582" defTabSz="921128" eaLnBrk="0" fontAlgn="base" hangingPunct="0">
              <a:spcBef>
                <a:spcPct val="0"/>
              </a:spcBef>
              <a:spcAft>
                <a:spcPct val="0"/>
              </a:spcAft>
              <a:defRPr sz="1200">
                <a:solidFill>
                  <a:schemeClr val="tx1"/>
                </a:solidFill>
                <a:latin typeface="Times New Roman" charset="0"/>
                <a:ea typeface="ＭＳ Ｐゴシック" charset="0"/>
              </a:defRPr>
            </a:lvl7pPr>
            <a:lvl8pPr marL="3383737" indent="-225582" defTabSz="921128" eaLnBrk="0" fontAlgn="base" hangingPunct="0">
              <a:spcBef>
                <a:spcPct val="0"/>
              </a:spcBef>
              <a:spcAft>
                <a:spcPct val="0"/>
              </a:spcAft>
              <a:defRPr sz="1200">
                <a:solidFill>
                  <a:schemeClr val="tx1"/>
                </a:solidFill>
                <a:latin typeface="Times New Roman" charset="0"/>
                <a:ea typeface="ＭＳ Ｐゴシック" charset="0"/>
              </a:defRPr>
            </a:lvl8pPr>
            <a:lvl9pPr marL="3834902" indent="-225582" defTabSz="921128"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5</a:t>
            </a:fld>
            <a:endParaRPr lang="en-US"/>
          </a:p>
        </p:txBody>
      </p:sp>
      <p:sp>
        <p:nvSpPr>
          <p:cNvPr id="22532" name="Rectangle 3"/>
          <p:cNvSpPr txBox="1">
            <a:spLocks noGrp="1" noChangeArrowheads="1"/>
          </p:cNvSpPr>
          <p:nvPr/>
        </p:nvSpPr>
        <p:spPr bwMode="auto">
          <a:xfrm>
            <a:off x="646863" y="91129"/>
            <a:ext cx="270677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15</a:t>
            </a:fld>
            <a:endParaRPr lang="en-US" sz="1400" b="1"/>
          </a:p>
        </p:txBody>
      </p:sp>
      <p:sp>
        <p:nvSpPr>
          <p:cNvPr id="22533" name="Rectangle 7"/>
          <p:cNvSpPr txBox="1">
            <a:spLocks noGrp="1" noChangeArrowheads="1"/>
          </p:cNvSpPr>
          <p:nvPr/>
        </p:nvSpPr>
        <p:spPr bwMode="auto">
          <a:xfrm>
            <a:off x="2901462" y="8853069"/>
            <a:ext cx="79287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5</a:t>
            </a:fld>
            <a:endParaRPr lang="en-US"/>
          </a:p>
        </p:txBody>
      </p:sp>
      <p:sp>
        <p:nvSpPr>
          <p:cNvPr id="22534" name="Rectangle 2"/>
          <p:cNvSpPr>
            <a:spLocks noGrp="1" noRot="1" noChangeAspect="1" noChangeArrowheads="1" noTextEdit="1"/>
          </p:cNvSpPr>
          <p:nvPr>
            <p:ph type="sldImg"/>
          </p:nvPr>
        </p:nvSpPr>
        <p:spPr>
          <a:xfrm>
            <a:off x="1152525" y="690563"/>
            <a:ext cx="4557713" cy="3417887"/>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lIns="91532" tIns="45767" rIns="91532" bIns="45767"/>
          <a:lstStyle/>
          <a:p>
            <a:pPr defTabSz="902330"/>
            <a:endParaRPr lang="en-GB">
              <a:latin typeface="Times New Roman" charset="0"/>
              <a:ea typeface="ＭＳ Ｐゴシック" charset="0"/>
              <a:cs typeface="ＭＳ Ｐゴシック"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xfrm>
            <a:off x="0" y="0"/>
            <a:ext cx="2972115" cy="45673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233" tIns="45116" rIns="90233" bIns="45116"/>
          <a:lstStyle>
            <a:lvl1pPr defTabSz="921128" eaLnBrk="0" hangingPunct="0">
              <a:defRPr sz="1200">
                <a:solidFill>
                  <a:schemeClr val="tx1"/>
                </a:solidFill>
                <a:latin typeface="Times New Roman" charset="0"/>
                <a:ea typeface="ＭＳ Ｐゴシック" charset="0"/>
                <a:cs typeface="ＭＳ Ｐゴシック" charset="0"/>
              </a:defRPr>
            </a:lvl1pPr>
            <a:lvl2pPr marL="733143" indent="-281978" defTabSz="921128" eaLnBrk="0" hangingPunct="0">
              <a:defRPr sz="1200">
                <a:solidFill>
                  <a:schemeClr val="tx1"/>
                </a:solidFill>
                <a:latin typeface="Times New Roman" charset="0"/>
                <a:ea typeface="ＭＳ Ｐゴシック" charset="0"/>
              </a:defRPr>
            </a:lvl2pPr>
            <a:lvl3pPr marL="1127912" indent="-225582" defTabSz="921128" eaLnBrk="0" hangingPunct="0">
              <a:defRPr sz="1200">
                <a:solidFill>
                  <a:schemeClr val="tx1"/>
                </a:solidFill>
                <a:latin typeface="Times New Roman" charset="0"/>
                <a:ea typeface="ＭＳ Ｐゴシック" charset="0"/>
              </a:defRPr>
            </a:lvl3pPr>
            <a:lvl4pPr marL="1579077" indent="-225582" defTabSz="921128" eaLnBrk="0" hangingPunct="0">
              <a:defRPr sz="1200">
                <a:solidFill>
                  <a:schemeClr val="tx1"/>
                </a:solidFill>
                <a:latin typeface="Times New Roman" charset="0"/>
                <a:ea typeface="ＭＳ Ｐゴシック" charset="0"/>
              </a:defRPr>
            </a:lvl4pPr>
            <a:lvl5pPr marL="2030242" indent="-225582" defTabSz="921128" eaLnBrk="0" hangingPunct="0">
              <a:defRPr sz="1200">
                <a:solidFill>
                  <a:schemeClr val="tx1"/>
                </a:solidFill>
                <a:latin typeface="Times New Roman" charset="0"/>
                <a:ea typeface="ＭＳ Ｐゴシック" charset="0"/>
              </a:defRPr>
            </a:lvl5pPr>
            <a:lvl6pPr marL="2481407" indent="-225582" defTabSz="921128" eaLnBrk="0" fontAlgn="base" hangingPunct="0">
              <a:spcBef>
                <a:spcPct val="0"/>
              </a:spcBef>
              <a:spcAft>
                <a:spcPct val="0"/>
              </a:spcAft>
              <a:defRPr sz="1200">
                <a:solidFill>
                  <a:schemeClr val="tx1"/>
                </a:solidFill>
                <a:latin typeface="Times New Roman" charset="0"/>
                <a:ea typeface="ＭＳ Ｐゴシック" charset="0"/>
              </a:defRPr>
            </a:lvl6pPr>
            <a:lvl7pPr marL="2932572" indent="-225582" defTabSz="921128" eaLnBrk="0" fontAlgn="base" hangingPunct="0">
              <a:spcBef>
                <a:spcPct val="0"/>
              </a:spcBef>
              <a:spcAft>
                <a:spcPct val="0"/>
              </a:spcAft>
              <a:defRPr sz="1200">
                <a:solidFill>
                  <a:schemeClr val="tx1"/>
                </a:solidFill>
                <a:latin typeface="Times New Roman" charset="0"/>
                <a:ea typeface="ＭＳ Ｐゴシック" charset="0"/>
              </a:defRPr>
            </a:lvl7pPr>
            <a:lvl8pPr marL="3383737" indent="-225582" defTabSz="921128" eaLnBrk="0" fontAlgn="base" hangingPunct="0">
              <a:spcBef>
                <a:spcPct val="0"/>
              </a:spcBef>
              <a:spcAft>
                <a:spcPct val="0"/>
              </a:spcAft>
              <a:defRPr sz="1200">
                <a:solidFill>
                  <a:schemeClr val="tx1"/>
                </a:solidFill>
                <a:latin typeface="Times New Roman" charset="0"/>
                <a:ea typeface="ＭＳ Ｐゴシック" charset="0"/>
              </a:defRPr>
            </a:lvl8pPr>
            <a:lvl9pPr marL="3834902" indent="-225582" defTabSz="921128"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xfrm>
            <a:off x="3884316" y="0"/>
            <a:ext cx="2972115" cy="45673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233" tIns="45116" rIns="90233" bIns="45116"/>
          <a:lstStyle>
            <a:lvl1pPr defTabSz="921128" eaLnBrk="0" hangingPunct="0">
              <a:defRPr sz="1200">
                <a:solidFill>
                  <a:schemeClr val="tx1"/>
                </a:solidFill>
                <a:latin typeface="Times New Roman" charset="0"/>
                <a:ea typeface="ＭＳ Ｐゴシック" charset="0"/>
                <a:cs typeface="ＭＳ Ｐゴシック" charset="0"/>
              </a:defRPr>
            </a:lvl1pPr>
            <a:lvl2pPr marL="733143" indent="-281978" defTabSz="921128" eaLnBrk="0" hangingPunct="0">
              <a:defRPr sz="1200">
                <a:solidFill>
                  <a:schemeClr val="tx1"/>
                </a:solidFill>
                <a:latin typeface="Times New Roman" charset="0"/>
                <a:ea typeface="ＭＳ Ｐゴシック" charset="0"/>
              </a:defRPr>
            </a:lvl2pPr>
            <a:lvl3pPr marL="1127912" indent="-225582" defTabSz="921128" eaLnBrk="0" hangingPunct="0">
              <a:defRPr sz="1200">
                <a:solidFill>
                  <a:schemeClr val="tx1"/>
                </a:solidFill>
                <a:latin typeface="Times New Roman" charset="0"/>
                <a:ea typeface="ＭＳ Ｐゴシック" charset="0"/>
              </a:defRPr>
            </a:lvl3pPr>
            <a:lvl4pPr marL="1579077" indent="-225582" defTabSz="921128" eaLnBrk="0" hangingPunct="0">
              <a:defRPr sz="1200">
                <a:solidFill>
                  <a:schemeClr val="tx1"/>
                </a:solidFill>
                <a:latin typeface="Times New Roman" charset="0"/>
                <a:ea typeface="ＭＳ Ｐゴシック" charset="0"/>
              </a:defRPr>
            </a:lvl4pPr>
            <a:lvl5pPr marL="2030242" indent="-225582" defTabSz="921128" eaLnBrk="0" hangingPunct="0">
              <a:defRPr sz="1200">
                <a:solidFill>
                  <a:schemeClr val="tx1"/>
                </a:solidFill>
                <a:latin typeface="Times New Roman" charset="0"/>
                <a:ea typeface="ＭＳ Ｐゴシック" charset="0"/>
              </a:defRPr>
            </a:lvl5pPr>
            <a:lvl6pPr marL="2481407" indent="-225582" defTabSz="921128" eaLnBrk="0" fontAlgn="base" hangingPunct="0">
              <a:spcBef>
                <a:spcPct val="0"/>
              </a:spcBef>
              <a:spcAft>
                <a:spcPct val="0"/>
              </a:spcAft>
              <a:defRPr sz="1200">
                <a:solidFill>
                  <a:schemeClr val="tx1"/>
                </a:solidFill>
                <a:latin typeface="Times New Roman" charset="0"/>
                <a:ea typeface="ＭＳ Ｐゴシック" charset="0"/>
              </a:defRPr>
            </a:lvl6pPr>
            <a:lvl7pPr marL="2932572" indent="-225582" defTabSz="921128" eaLnBrk="0" fontAlgn="base" hangingPunct="0">
              <a:spcBef>
                <a:spcPct val="0"/>
              </a:spcBef>
              <a:spcAft>
                <a:spcPct val="0"/>
              </a:spcAft>
              <a:defRPr sz="1200">
                <a:solidFill>
                  <a:schemeClr val="tx1"/>
                </a:solidFill>
                <a:latin typeface="Times New Roman" charset="0"/>
                <a:ea typeface="ＭＳ Ｐゴシック" charset="0"/>
              </a:defRPr>
            </a:lvl7pPr>
            <a:lvl8pPr marL="3383737" indent="-225582" defTabSz="921128" eaLnBrk="0" fontAlgn="base" hangingPunct="0">
              <a:spcBef>
                <a:spcPct val="0"/>
              </a:spcBef>
              <a:spcAft>
                <a:spcPct val="0"/>
              </a:spcAft>
              <a:defRPr sz="1200">
                <a:solidFill>
                  <a:schemeClr val="tx1"/>
                </a:solidFill>
                <a:latin typeface="Times New Roman" charset="0"/>
                <a:ea typeface="ＭＳ Ｐゴシック" charset="0"/>
              </a:defRPr>
            </a:lvl8pPr>
            <a:lvl9pPr marL="3834902" indent="-225582" defTabSz="921128"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xfrm>
            <a:off x="3884316" y="8685705"/>
            <a:ext cx="2972115" cy="45673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233" tIns="45116" rIns="90233" bIns="45116"/>
          <a:lstStyle>
            <a:lvl1pPr defTabSz="921128" eaLnBrk="0" hangingPunct="0">
              <a:defRPr sz="1200">
                <a:solidFill>
                  <a:schemeClr val="tx1"/>
                </a:solidFill>
                <a:latin typeface="Times New Roman" charset="0"/>
                <a:ea typeface="ＭＳ Ｐゴシック" charset="0"/>
                <a:cs typeface="ＭＳ Ｐゴシック" charset="0"/>
              </a:defRPr>
            </a:lvl1pPr>
            <a:lvl2pPr marL="733143" indent="-281978" defTabSz="921128" eaLnBrk="0" hangingPunct="0">
              <a:defRPr sz="1200">
                <a:solidFill>
                  <a:schemeClr val="tx1"/>
                </a:solidFill>
                <a:latin typeface="Times New Roman" charset="0"/>
                <a:ea typeface="ＭＳ Ｐゴシック" charset="0"/>
              </a:defRPr>
            </a:lvl2pPr>
            <a:lvl3pPr marL="1127912" indent="-225582" defTabSz="921128" eaLnBrk="0" hangingPunct="0">
              <a:defRPr sz="1200">
                <a:solidFill>
                  <a:schemeClr val="tx1"/>
                </a:solidFill>
                <a:latin typeface="Times New Roman" charset="0"/>
                <a:ea typeface="ＭＳ Ｐゴシック" charset="0"/>
              </a:defRPr>
            </a:lvl3pPr>
            <a:lvl4pPr marL="1579077" indent="-225582" defTabSz="921128" eaLnBrk="0" hangingPunct="0">
              <a:defRPr sz="1200">
                <a:solidFill>
                  <a:schemeClr val="tx1"/>
                </a:solidFill>
                <a:latin typeface="Times New Roman" charset="0"/>
                <a:ea typeface="ＭＳ Ｐゴシック" charset="0"/>
              </a:defRPr>
            </a:lvl4pPr>
            <a:lvl5pPr marL="2030242" indent="-225582" defTabSz="921128" eaLnBrk="0" hangingPunct="0">
              <a:defRPr sz="1200">
                <a:solidFill>
                  <a:schemeClr val="tx1"/>
                </a:solidFill>
                <a:latin typeface="Times New Roman" charset="0"/>
                <a:ea typeface="ＭＳ Ｐゴシック" charset="0"/>
              </a:defRPr>
            </a:lvl5pPr>
            <a:lvl6pPr marL="2481407" indent="-225582" defTabSz="921128" eaLnBrk="0" fontAlgn="base" hangingPunct="0">
              <a:spcBef>
                <a:spcPct val="0"/>
              </a:spcBef>
              <a:spcAft>
                <a:spcPct val="0"/>
              </a:spcAft>
              <a:defRPr sz="1200">
                <a:solidFill>
                  <a:schemeClr val="tx1"/>
                </a:solidFill>
                <a:latin typeface="Times New Roman" charset="0"/>
                <a:ea typeface="ＭＳ Ｐゴシック" charset="0"/>
              </a:defRPr>
            </a:lvl6pPr>
            <a:lvl7pPr marL="2932572" indent="-225582" defTabSz="921128" eaLnBrk="0" fontAlgn="base" hangingPunct="0">
              <a:spcBef>
                <a:spcPct val="0"/>
              </a:spcBef>
              <a:spcAft>
                <a:spcPct val="0"/>
              </a:spcAft>
              <a:defRPr sz="1200">
                <a:solidFill>
                  <a:schemeClr val="tx1"/>
                </a:solidFill>
                <a:latin typeface="Times New Roman" charset="0"/>
                <a:ea typeface="ＭＳ Ｐゴシック" charset="0"/>
              </a:defRPr>
            </a:lvl7pPr>
            <a:lvl8pPr marL="3383737" indent="-225582" defTabSz="921128" eaLnBrk="0" fontAlgn="base" hangingPunct="0">
              <a:spcBef>
                <a:spcPct val="0"/>
              </a:spcBef>
              <a:spcAft>
                <a:spcPct val="0"/>
              </a:spcAft>
              <a:defRPr sz="1200">
                <a:solidFill>
                  <a:schemeClr val="tx1"/>
                </a:solidFill>
                <a:latin typeface="Times New Roman" charset="0"/>
                <a:ea typeface="ＭＳ Ｐゴシック" charset="0"/>
              </a:defRPr>
            </a:lvl8pPr>
            <a:lvl9pPr marL="3834902" indent="-225582" defTabSz="921128"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6</a:t>
            </a:fld>
            <a:endParaRPr lang="en-US"/>
          </a:p>
        </p:txBody>
      </p:sp>
      <p:sp>
        <p:nvSpPr>
          <p:cNvPr id="22532" name="Rectangle 3"/>
          <p:cNvSpPr txBox="1">
            <a:spLocks noGrp="1" noChangeArrowheads="1"/>
          </p:cNvSpPr>
          <p:nvPr/>
        </p:nvSpPr>
        <p:spPr bwMode="auto">
          <a:xfrm>
            <a:off x="646863" y="91129"/>
            <a:ext cx="270677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15</a:t>
            </a:fld>
            <a:endParaRPr lang="en-US" sz="1400" b="1"/>
          </a:p>
        </p:txBody>
      </p:sp>
      <p:sp>
        <p:nvSpPr>
          <p:cNvPr id="22533" name="Rectangle 7"/>
          <p:cNvSpPr txBox="1">
            <a:spLocks noGrp="1" noChangeArrowheads="1"/>
          </p:cNvSpPr>
          <p:nvPr/>
        </p:nvSpPr>
        <p:spPr bwMode="auto">
          <a:xfrm>
            <a:off x="2901462" y="8853069"/>
            <a:ext cx="79287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6</a:t>
            </a:fld>
            <a:endParaRPr lang="en-US"/>
          </a:p>
        </p:txBody>
      </p:sp>
      <p:sp>
        <p:nvSpPr>
          <p:cNvPr id="22534" name="Rectangle 2"/>
          <p:cNvSpPr>
            <a:spLocks noGrp="1" noRot="1" noChangeAspect="1" noChangeArrowheads="1" noTextEdit="1"/>
          </p:cNvSpPr>
          <p:nvPr>
            <p:ph type="sldImg"/>
          </p:nvPr>
        </p:nvSpPr>
        <p:spPr>
          <a:xfrm>
            <a:off x="1152525" y="690563"/>
            <a:ext cx="4557713" cy="3417887"/>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lIns="91532" tIns="45767" rIns="91532" bIns="45767"/>
          <a:lstStyle/>
          <a:p>
            <a:pPr defTabSz="902330"/>
            <a:endParaRPr lang="en-GB">
              <a:latin typeface="Times New Roman" charset="0"/>
              <a:ea typeface="ＭＳ Ｐゴシック" charset="0"/>
              <a:cs typeface="ＭＳ Ｐゴシック"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xfrm>
            <a:off x="0" y="0"/>
            <a:ext cx="2972115" cy="45673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233" tIns="45116" rIns="90233" bIns="45116"/>
          <a:lstStyle>
            <a:lvl1pPr defTabSz="921128" eaLnBrk="0" hangingPunct="0">
              <a:defRPr sz="1200">
                <a:solidFill>
                  <a:schemeClr val="tx1"/>
                </a:solidFill>
                <a:latin typeface="Times New Roman" charset="0"/>
                <a:ea typeface="ＭＳ Ｐゴシック" charset="0"/>
                <a:cs typeface="ＭＳ Ｐゴシック" charset="0"/>
              </a:defRPr>
            </a:lvl1pPr>
            <a:lvl2pPr marL="733143" indent="-281978" defTabSz="921128" eaLnBrk="0" hangingPunct="0">
              <a:defRPr sz="1200">
                <a:solidFill>
                  <a:schemeClr val="tx1"/>
                </a:solidFill>
                <a:latin typeface="Times New Roman" charset="0"/>
                <a:ea typeface="ＭＳ Ｐゴシック" charset="0"/>
              </a:defRPr>
            </a:lvl2pPr>
            <a:lvl3pPr marL="1127912" indent="-225582" defTabSz="921128" eaLnBrk="0" hangingPunct="0">
              <a:defRPr sz="1200">
                <a:solidFill>
                  <a:schemeClr val="tx1"/>
                </a:solidFill>
                <a:latin typeface="Times New Roman" charset="0"/>
                <a:ea typeface="ＭＳ Ｐゴシック" charset="0"/>
              </a:defRPr>
            </a:lvl3pPr>
            <a:lvl4pPr marL="1579077" indent="-225582" defTabSz="921128" eaLnBrk="0" hangingPunct="0">
              <a:defRPr sz="1200">
                <a:solidFill>
                  <a:schemeClr val="tx1"/>
                </a:solidFill>
                <a:latin typeface="Times New Roman" charset="0"/>
                <a:ea typeface="ＭＳ Ｐゴシック" charset="0"/>
              </a:defRPr>
            </a:lvl4pPr>
            <a:lvl5pPr marL="2030242" indent="-225582" defTabSz="921128" eaLnBrk="0" hangingPunct="0">
              <a:defRPr sz="1200">
                <a:solidFill>
                  <a:schemeClr val="tx1"/>
                </a:solidFill>
                <a:latin typeface="Times New Roman" charset="0"/>
                <a:ea typeface="ＭＳ Ｐゴシック" charset="0"/>
              </a:defRPr>
            </a:lvl5pPr>
            <a:lvl6pPr marL="2481407" indent="-225582" defTabSz="921128" eaLnBrk="0" fontAlgn="base" hangingPunct="0">
              <a:spcBef>
                <a:spcPct val="0"/>
              </a:spcBef>
              <a:spcAft>
                <a:spcPct val="0"/>
              </a:spcAft>
              <a:defRPr sz="1200">
                <a:solidFill>
                  <a:schemeClr val="tx1"/>
                </a:solidFill>
                <a:latin typeface="Times New Roman" charset="0"/>
                <a:ea typeface="ＭＳ Ｐゴシック" charset="0"/>
              </a:defRPr>
            </a:lvl6pPr>
            <a:lvl7pPr marL="2932572" indent="-225582" defTabSz="921128" eaLnBrk="0" fontAlgn="base" hangingPunct="0">
              <a:spcBef>
                <a:spcPct val="0"/>
              </a:spcBef>
              <a:spcAft>
                <a:spcPct val="0"/>
              </a:spcAft>
              <a:defRPr sz="1200">
                <a:solidFill>
                  <a:schemeClr val="tx1"/>
                </a:solidFill>
                <a:latin typeface="Times New Roman" charset="0"/>
                <a:ea typeface="ＭＳ Ｐゴシック" charset="0"/>
              </a:defRPr>
            </a:lvl7pPr>
            <a:lvl8pPr marL="3383737" indent="-225582" defTabSz="921128" eaLnBrk="0" fontAlgn="base" hangingPunct="0">
              <a:spcBef>
                <a:spcPct val="0"/>
              </a:spcBef>
              <a:spcAft>
                <a:spcPct val="0"/>
              </a:spcAft>
              <a:defRPr sz="1200">
                <a:solidFill>
                  <a:schemeClr val="tx1"/>
                </a:solidFill>
                <a:latin typeface="Times New Roman" charset="0"/>
                <a:ea typeface="ＭＳ Ｐゴシック" charset="0"/>
              </a:defRPr>
            </a:lvl8pPr>
            <a:lvl9pPr marL="3834902" indent="-225582" defTabSz="921128"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xfrm>
            <a:off x="3884316" y="0"/>
            <a:ext cx="2972115" cy="45673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233" tIns="45116" rIns="90233" bIns="45116"/>
          <a:lstStyle>
            <a:lvl1pPr defTabSz="921128" eaLnBrk="0" hangingPunct="0">
              <a:defRPr sz="1200">
                <a:solidFill>
                  <a:schemeClr val="tx1"/>
                </a:solidFill>
                <a:latin typeface="Times New Roman" charset="0"/>
                <a:ea typeface="ＭＳ Ｐゴシック" charset="0"/>
                <a:cs typeface="ＭＳ Ｐゴシック" charset="0"/>
              </a:defRPr>
            </a:lvl1pPr>
            <a:lvl2pPr marL="733143" indent="-281978" defTabSz="921128" eaLnBrk="0" hangingPunct="0">
              <a:defRPr sz="1200">
                <a:solidFill>
                  <a:schemeClr val="tx1"/>
                </a:solidFill>
                <a:latin typeface="Times New Roman" charset="0"/>
                <a:ea typeface="ＭＳ Ｐゴシック" charset="0"/>
              </a:defRPr>
            </a:lvl2pPr>
            <a:lvl3pPr marL="1127912" indent="-225582" defTabSz="921128" eaLnBrk="0" hangingPunct="0">
              <a:defRPr sz="1200">
                <a:solidFill>
                  <a:schemeClr val="tx1"/>
                </a:solidFill>
                <a:latin typeface="Times New Roman" charset="0"/>
                <a:ea typeface="ＭＳ Ｐゴシック" charset="0"/>
              </a:defRPr>
            </a:lvl3pPr>
            <a:lvl4pPr marL="1579077" indent="-225582" defTabSz="921128" eaLnBrk="0" hangingPunct="0">
              <a:defRPr sz="1200">
                <a:solidFill>
                  <a:schemeClr val="tx1"/>
                </a:solidFill>
                <a:latin typeface="Times New Roman" charset="0"/>
                <a:ea typeface="ＭＳ Ｐゴシック" charset="0"/>
              </a:defRPr>
            </a:lvl4pPr>
            <a:lvl5pPr marL="2030242" indent="-225582" defTabSz="921128" eaLnBrk="0" hangingPunct="0">
              <a:defRPr sz="1200">
                <a:solidFill>
                  <a:schemeClr val="tx1"/>
                </a:solidFill>
                <a:latin typeface="Times New Roman" charset="0"/>
                <a:ea typeface="ＭＳ Ｐゴシック" charset="0"/>
              </a:defRPr>
            </a:lvl5pPr>
            <a:lvl6pPr marL="2481407" indent="-225582" defTabSz="921128" eaLnBrk="0" fontAlgn="base" hangingPunct="0">
              <a:spcBef>
                <a:spcPct val="0"/>
              </a:spcBef>
              <a:spcAft>
                <a:spcPct val="0"/>
              </a:spcAft>
              <a:defRPr sz="1200">
                <a:solidFill>
                  <a:schemeClr val="tx1"/>
                </a:solidFill>
                <a:latin typeface="Times New Roman" charset="0"/>
                <a:ea typeface="ＭＳ Ｐゴシック" charset="0"/>
              </a:defRPr>
            </a:lvl6pPr>
            <a:lvl7pPr marL="2932572" indent="-225582" defTabSz="921128" eaLnBrk="0" fontAlgn="base" hangingPunct="0">
              <a:spcBef>
                <a:spcPct val="0"/>
              </a:spcBef>
              <a:spcAft>
                <a:spcPct val="0"/>
              </a:spcAft>
              <a:defRPr sz="1200">
                <a:solidFill>
                  <a:schemeClr val="tx1"/>
                </a:solidFill>
                <a:latin typeface="Times New Roman" charset="0"/>
                <a:ea typeface="ＭＳ Ｐゴシック" charset="0"/>
              </a:defRPr>
            </a:lvl7pPr>
            <a:lvl8pPr marL="3383737" indent="-225582" defTabSz="921128" eaLnBrk="0" fontAlgn="base" hangingPunct="0">
              <a:spcBef>
                <a:spcPct val="0"/>
              </a:spcBef>
              <a:spcAft>
                <a:spcPct val="0"/>
              </a:spcAft>
              <a:defRPr sz="1200">
                <a:solidFill>
                  <a:schemeClr val="tx1"/>
                </a:solidFill>
                <a:latin typeface="Times New Roman" charset="0"/>
                <a:ea typeface="ＭＳ Ｐゴシック" charset="0"/>
              </a:defRPr>
            </a:lvl8pPr>
            <a:lvl9pPr marL="3834902" indent="-225582" defTabSz="921128"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xfrm>
            <a:off x="3884316" y="8685705"/>
            <a:ext cx="2972115" cy="45673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233" tIns="45116" rIns="90233" bIns="45116"/>
          <a:lstStyle>
            <a:lvl1pPr defTabSz="921128" eaLnBrk="0" hangingPunct="0">
              <a:defRPr sz="1200">
                <a:solidFill>
                  <a:schemeClr val="tx1"/>
                </a:solidFill>
                <a:latin typeface="Times New Roman" charset="0"/>
                <a:ea typeface="ＭＳ Ｐゴシック" charset="0"/>
                <a:cs typeface="ＭＳ Ｐゴシック" charset="0"/>
              </a:defRPr>
            </a:lvl1pPr>
            <a:lvl2pPr marL="733143" indent="-281978" defTabSz="921128" eaLnBrk="0" hangingPunct="0">
              <a:defRPr sz="1200">
                <a:solidFill>
                  <a:schemeClr val="tx1"/>
                </a:solidFill>
                <a:latin typeface="Times New Roman" charset="0"/>
                <a:ea typeface="ＭＳ Ｐゴシック" charset="0"/>
              </a:defRPr>
            </a:lvl2pPr>
            <a:lvl3pPr marL="1127912" indent="-225582" defTabSz="921128" eaLnBrk="0" hangingPunct="0">
              <a:defRPr sz="1200">
                <a:solidFill>
                  <a:schemeClr val="tx1"/>
                </a:solidFill>
                <a:latin typeface="Times New Roman" charset="0"/>
                <a:ea typeface="ＭＳ Ｐゴシック" charset="0"/>
              </a:defRPr>
            </a:lvl3pPr>
            <a:lvl4pPr marL="1579077" indent="-225582" defTabSz="921128" eaLnBrk="0" hangingPunct="0">
              <a:defRPr sz="1200">
                <a:solidFill>
                  <a:schemeClr val="tx1"/>
                </a:solidFill>
                <a:latin typeface="Times New Roman" charset="0"/>
                <a:ea typeface="ＭＳ Ｐゴシック" charset="0"/>
              </a:defRPr>
            </a:lvl4pPr>
            <a:lvl5pPr marL="2030242" indent="-225582" defTabSz="921128" eaLnBrk="0" hangingPunct="0">
              <a:defRPr sz="1200">
                <a:solidFill>
                  <a:schemeClr val="tx1"/>
                </a:solidFill>
                <a:latin typeface="Times New Roman" charset="0"/>
                <a:ea typeface="ＭＳ Ｐゴシック" charset="0"/>
              </a:defRPr>
            </a:lvl5pPr>
            <a:lvl6pPr marL="2481407" indent="-225582" defTabSz="921128" eaLnBrk="0" fontAlgn="base" hangingPunct="0">
              <a:spcBef>
                <a:spcPct val="0"/>
              </a:spcBef>
              <a:spcAft>
                <a:spcPct val="0"/>
              </a:spcAft>
              <a:defRPr sz="1200">
                <a:solidFill>
                  <a:schemeClr val="tx1"/>
                </a:solidFill>
                <a:latin typeface="Times New Roman" charset="0"/>
                <a:ea typeface="ＭＳ Ｐゴシック" charset="0"/>
              </a:defRPr>
            </a:lvl6pPr>
            <a:lvl7pPr marL="2932572" indent="-225582" defTabSz="921128" eaLnBrk="0" fontAlgn="base" hangingPunct="0">
              <a:spcBef>
                <a:spcPct val="0"/>
              </a:spcBef>
              <a:spcAft>
                <a:spcPct val="0"/>
              </a:spcAft>
              <a:defRPr sz="1200">
                <a:solidFill>
                  <a:schemeClr val="tx1"/>
                </a:solidFill>
                <a:latin typeface="Times New Roman" charset="0"/>
                <a:ea typeface="ＭＳ Ｐゴシック" charset="0"/>
              </a:defRPr>
            </a:lvl7pPr>
            <a:lvl8pPr marL="3383737" indent="-225582" defTabSz="921128" eaLnBrk="0" fontAlgn="base" hangingPunct="0">
              <a:spcBef>
                <a:spcPct val="0"/>
              </a:spcBef>
              <a:spcAft>
                <a:spcPct val="0"/>
              </a:spcAft>
              <a:defRPr sz="1200">
                <a:solidFill>
                  <a:schemeClr val="tx1"/>
                </a:solidFill>
                <a:latin typeface="Times New Roman" charset="0"/>
                <a:ea typeface="ＭＳ Ｐゴシック" charset="0"/>
              </a:defRPr>
            </a:lvl8pPr>
            <a:lvl9pPr marL="3834902" indent="-225582" defTabSz="921128"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8</a:t>
            </a:fld>
            <a:endParaRPr lang="en-US"/>
          </a:p>
        </p:txBody>
      </p:sp>
      <p:sp>
        <p:nvSpPr>
          <p:cNvPr id="22532" name="Rectangle 3"/>
          <p:cNvSpPr txBox="1">
            <a:spLocks noGrp="1" noChangeArrowheads="1"/>
          </p:cNvSpPr>
          <p:nvPr/>
        </p:nvSpPr>
        <p:spPr bwMode="auto">
          <a:xfrm>
            <a:off x="646863" y="91129"/>
            <a:ext cx="270677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15</a:t>
            </a:fld>
            <a:endParaRPr lang="en-US" sz="1400" b="1"/>
          </a:p>
        </p:txBody>
      </p:sp>
      <p:sp>
        <p:nvSpPr>
          <p:cNvPr id="22533" name="Rectangle 7"/>
          <p:cNvSpPr txBox="1">
            <a:spLocks noGrp="1" noChangeArrowheads="1"/>
          </p:cNvSpPr>
          <p:nvPr/>
        </p:nvSpPr>
        <p:spPr bwMode="auto">
          <a:xfrm>
            <a:off x="2901462" y="8853069"/>
            <a:ext cx="79287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8</a:t>
            </a:fld>
            <a:endParaRPr lang="en-US"/>
          </a:p>
        </p:txBody>
      </p:sp>
      <p:sp>
        <p:nvSpPr>
          <p:cNvPr id="22534" name="Rectangle 2"/>
          <p:cNvSpPr>
            <a:spLocks noGrp="1" noRot="1" noChangeAspect="1" noChangeArrowheads="1" noTextEdit="1"/>
          </p:cNvSpPr>
          <p:nvPr>
            <p:ph type="sldImg"/>
          </p:nvPr>
        </p:nvSpPr>
        <p:spPr>
          <a:xfrm>
            <a:off x="1152525" y="690563"/>
            <a:ext cx="4557713" cy="3417887"/>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lIns="91532" tIns="45767" rIns="91532" bIns="45767"/>
          <a:lstStyle/>
          <a:p>
            <a:pPr defTabSz="902330"/>
            <a:endParaRPr lang="en-GB">
              <a:latin typeface="Times New Roman" charset="0"/>
              <a:ea typeface="ＭＳ Ｐゴシック" charset="0"/>
              <a:cs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17" name="Shape 17"/>
          <p:cNvSpPr>
            <a:spLocks noGrp="1"/>
          </p:cNvSpPr>
          <p:nvPr>
            <p:ph type="title"/>
          </p:nvPr>
        </p:nvSpPr>
        <p:spPr>
          <a:prstGeom prst="rect">
            <a:avLst/>
          </a:prstGeom>
        </p:spPr>
        <p:txBody>
          <a:bodyPr/>
          <a:lstStyle/>
          <a:p>
            <a:pPr lvl="0">
              <a:defRPr sz="1800"/>
            </a:pPr>
            <a:r>
              <a:rPr sz="3600"/>
              <a:t>Title Text</a:t>
            </a:r>
          </a:p>
        </p:txBody>
      </p:sp>
      <p:sp>
        <p:nvSpPr>
          <p:cNvPr id="18" name="Shape 18"/>
          <p:cNvSpPr>
            <a:spLocks noGrp="1"/>
          </p:cNvSpPr>
          <p:nvPr>
            <p:ph type="body" idx="1"/>
          </p:nvPr>
        </p:nvSpPr>
        <p:spPr>
          <a:prstGeom prst="rect">
            <a:avLst/>
          </a:prstGeom>
        </p:spPr>
        <p:txBody>
          <a:bodyPr/>
          <a:lstStyle/>
          <a:p>
            <a:pPr lvl="0">
              <a:defRPr sz="1800"/>
            </a:pPr>
            <a:r>
              <a:rPr sz="3200"/>
              <a:t>Body Level One</a:t>
            </a:r>
          </a:p>
          <a:p>
            <a:pPr lvl="1">
              <a:defRPr sz="1800"/>
            </a:pPr>
            <a:r>
              <a:rPr sz="3200"/>
              <a:t>Body Level Two</a:t>
            </a:r>
          </a:p>
          <a:p>
            <a:pPr lvl="2">
              <a:defRPr sz="1800"/>
            </a:pPr>
            <a:r>
              <a:rPr sz="3200"/>
              <a:t>Body Level Three</a:t>
            </a:r>
          </a:p>
          <a:p>
            <a:pPr lvl="3">
              <a:defRPr sz="1800"/>
            </a:pPr>
            <a:r>
              <a:rPr sz="3200"/>
              <a:t>Body Level Four</a:t>
            </a:r>
          </a:p>
          <a:p>
            <a:pPr lvl="4">
              <a:defRPr sz="1800"/>
            </a:pPr>
            <a:r>
              <a:rPr sz="3200"/>
              <a:t>Body Level Five</a:t>
            </a:r>
          </a:p>
        </p:txBody>
      </p:sp>
      <p:sp>
        <p:nvSpPr>
          <p:cNvPr id="19" name="Shape 19"/>
          <p:cNvSpPr>
            <a:spLocks noGrp="1"/>
          </p:cNvSpPr>
          <p:nvPr>
            <p:ph type="sldNum" sz="quarter" idx="2"/>
          </p:nvPr>
        </p:nvSpPr>
        <p:spPr>
          <a:prstGeom prst="rect">
            <a:avLst/>
          </a:prstGeom>
        </p:spPr>
        <p:txBody>
          <a:bodyPr/>
          <a:lstStyle/>
          <a:p>
            <a:pPr lvl="0"/>
            <a:fld id="{86CB4B4D-7CA3-9044-876B-883B54F8677D}" type="slidenum">
              <a:rPr/>
              <a:pPr lvl="0"/>
              <a:t>‹#›</a:t>
            </a:fld>
            <a:endParaRPr/>
          </a:p>
        </p:txBody>
      </p:sp>
    </p:spTree>
  </p:cSld>
  <p:clrMapOvr>
    <a:masterClrMapping/>
  </p:clrMapOvr>
  <p:transition spd="med"/>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x">
  <p:cSld name="Blank">
    <p:spTree>
      <p:nvGrpSpPr>
        <p:cNvPr id="1" name=""/>
        <p:cNvGrpSpPr/>
        <p:nvPr/>
      </p:nvGrpSpPr>
      <p:grpSpPr>
        <a:xfrm>
          <a:off x="0" y="0"/>
          <a:ext cx="0" cy="0"/>
          <a:chOff x="0" y="0"/>
          <a:chExt cx="0" cy="0"/>
        </a:xfrm>
      </p:grpSpPr>
      <p:sp>
        <p:nvSpPr>
          <p:cNvPr id="48" name="Shape 48"/>
          <p:cNvSpPr/>
          <p:nvPr/>
        </p:nvSpPr>
        <p:spPr>
          <a:xfrm>
            <a:off x="4495801" y="417128"/>
            <a:ext cx="3962400" cy="215444"/>
          </a:xfrm>
          <a:prstGeom prst="rect">
            <a:avLst/>
          </a:prstGeom>
          <a:ln w="12700">
            <a:miter lim="400000"/>
          </a:ln>
          <a:extLst>
            <a:ext uri="{C572A759-6A51-4108-AA02-DFA0A04FC94B}">
              <ma14:wrappingTextBoxFlag xmlns="" xmlns:ma14="http://schemas.microsoft.com/office/mac/drawingml/2011/main" val="1"/>
            </a:ext>
          </a:extLst>
        </p:spPr>
        <p:txBody>
          <a:bodyPr lIns="0" tIns="0" rIns="0" bIns="0" anchor="b">
            <a:spAutoFit/>
          </a:bodyPr>
          <a:lstStyle/>
          <a:p>
            <a:pPr lvl="4" algn="r">
              <a:defRPr sz="1800"/>
            </a:pPr>
            <a:r>
              <a:rPr sz="1400" b="1" dirty="0">
                <a:latin typeface="Times New Roman"/>
                <a:ea typeface="Times New Roman"/>
                <a:cs typeface="Times New Roman"/>
                <a:sym typeface="Times New Roman"/>
              </a:rPr>
              <a:t>doc.: &lt;</a:t>
            </a:r>
            <a:r>
              <a:rPr sz="1200" b="1" dirty="0" smtClean="0">
                <a:latin typeface="Times New Roman"/>
                <a:ea typeface="Times New Roman"/>
                <a:cs typeface="Times New Roman"/>
                <a:sym typeface="Times New Roman"/>
              </a:rPr>
              <a:t>15-1</a:t>
            </a:r>
            <a:r>
              <a:rPr lang="en-US" sz="1200" b="1" dirty="0" smtClean="0">
                <a:latin typeface="Times New Roman"/>
                <a:ea typeface="Times New Roman"/>
                <a:cs typeface="Times New Roman"/>
                <a:sym typeface="Times New Roman"/>
              </a:rPr>
              <a:t>5</a:t>
            </a:r>
            <a:r>
              <a:rPr sz="1200" b="1" dirty="0" smtClean="0">
                <a:latin typeface="Times New Roman"/>
                <a:ea typeface="Times New Roman"/>
                <a:cs typeface="Times New Roman"/>
                <a:sym typeface="Times New Roman"/>
              </a:rPr>
              <a:t>-0</a:t>
            </a:r>
            <a:r>
              <a:rPr lang="en-US" sz="1200" b="1" dirty="0" smtClean="0">
                <a:latin typeface="Times New Roman"/>
                <a:ea typeface="Times New Roman"/>
                <a:cs typeface="Times New Roman"/>
                <a:sym typeface="Times New Roman"/>
              </a:rPr>
              <a:t>091</a:t>
            </a:r>
            <a:r>
              <a:rPr sz="1200" b="1" dirty="0" smtClean="0">
                <a:latin typeface="Times New Roman"/>
                <a:ea typeface="Times New Roman"/>
                <a:cs typeface="Times New Roman"/>
                <a:sym typeface="Times New Roman"/>
              </a:rPr>
              <a:t>-0</a:t>
            </a:r>
            <a:r>
              <a:rPr lang="en-US" sz="1200" b="1" dirty="0" smtClean="0">
                <a:latin typeface="Times New Roman"/>
                <a:ea typeface="Times New Roman"/>
                <a:cs typeface="Times New Roman"/>
                <a:sym typeface="Times New Roman"/>
              </a:rPr>
              <a:t>1</a:t>
            </a:r>
            <a:r>
              <a:rPr sz="1200" b="1" dirty="0" smtClean="0">
                <a:latin typeface="Times New Roman"/>
                <a:ea typeface="Times New Roman"/>
                <a:cs typeface="Times New Roman"/>
                <a:sym typeface="Times New Roman"/>
              </a:rPr>
              <a:t>-0</a:t>
            </a:r>
            <a:r>
              <a:rPr lang="en-US" sz="1200" b="1" dirty="0" smtClean="0">
                <a:latin typeface="Times New Roman"/>
                <a:ea typeface="Times New Roman"/>
                <a:cs typeface="Times New Roman"/>
                <a:sym typeface="Times New Roman"/>
              </a:rPr>
              <a:t>03e</a:t>
            </a:r>
            <a:r>
              <a:rPr sz="1400" b="1" dirty="0" smtClean="0">
                <a:latin typeface="Times New Roman"/>
                <a:ea typeface="Times New Roman"/>
                <a:cs typeface="Times New Roman"/>
                <a:sym typeface="Times New Roman"/>
              </a:rPr>
              <a:t>&gt;</a:t>
            </a:r>
            <a:endParaRPr sz="1400" b="1" dirty="0">
              <a:latin typeface="Times New Roman"/>
              <a:ea typeface="Times New Roman"/>
              <a:cs typeface="Times New Roman"/>
              <a:sym typeface="Times New Roman"/>
            </a:endParaRPr>
          </a:p>
        </p:txBody>
      </p:sp>
      <p:sp>
        <p:nvSpPr>
          <p:cNvPr id="49" name="Shape 49"/>
          <p:cNvSpPr/>
          <p:nvPr/>
        </p:nvSpPr>
        <p:spPr>
          <a:xfrm>
            <a:off x="800103" y="6500814"/>
            <a:ext cx="898574" cy="184666"/>
          </a:xfrm>
          <a:prstGeom prst="rect">
            <a:avLst/>
          </a:prstGeom>
          <a:ln w="12700">
            <a:miter lim="400000"/>
          </a:ln>
          <a:extLst>
            <a:ext uri="{C572A759-6A51-4108-AA02-DFA0A04FC94B}">
              <ma14:wrappingTextBoxFlag xmlns="" xmlns:ma14="http://schemas.microsoft.com/office/mac/drawingml/2011/main" val="1"/>
            </a:ext>
          </a:extLst>
        </p:spPr>
        <p:txBody>
          <a:bodyPr lIns="0" tIns="0" rIns="0" bIns="0">
            <a:spAutoFit/>
          </a:bodyPr>
          <a:lstStyle>
            <a:lvl1pPr>
              <a:defRPr>
                <a:latin typeface="Times New Roman"/>
                <a:ea typeface="Times New Roman"/>
                <a:cs typeface="Times New Roman"/>
                <a:sym typeface="Times New Roman"/>
              </a:defRPr>
            </a:lvl1pPr>
          </a:lstStyle>
          <a:p>
            <a:pPr lvl="0">
              <a:defRPr sz="1800"/>
            </a:pPr>
            <a:r>
              <a:rPr sz="1200"/>
              <a:t>Submission</a:t>
            </a:r>
          </a:p>
        </p:txBody>
      </p:sp>
      <p:sp>
        <p:nvSpPr>
          <p:cNvPr id="50" name="Shape 50"/>
          <p:cNvSpPr/>
          <p:nvPr/>
        </p:nvSpPr>
        <p:spPr>
          <a:xfrm>
            <a:off x="685800" y="6477000"/>
            <a:ext cx="7848601" cy="0"/>
          </a:xfrm>
          <a:prstGeom prst="line">
            <a:avLst/>
          </a:prstGeom>
          <a:ln w="12700">
            <a:solidFill/>
            <a:round/>
          </a:ln>
        </p:spPr>
        <p:txBody>
          <a:bodyPr lIns="0" tIns="0" rIns="0" bIns="0"/>
          <a:lstStyle/>
          <a:p>
            <a:pPr lvl="0" defTabSz="457200">
              <a:defRPr>
                <a:latin typeface="+mn-lt"/>
                <a:ea typeface="+mn-ea"/>
                <a:cs typeface="+mn-cs"/>
                <a:sym typeface="Helvetica"/>
              </a:defRPr>
            </a:pPr>
            <a:endParaRPr/>
          </a:p>
        </p:txBody>
      </p:sp>
      <p:sp>
        <p:nvSpPr>
          <p:cNvPr id="51" name="Shape 51"/>
          <p:cNvSpPr>
            <a:spLocks noGrp="1"/>
          </p:cNvSpPr>
          <p:nvPr>
            <p:ph type="sldNum" sz="quarter" idx="2"/>
          </p:nvPr>
        </p:nvSpPr>
        <p:spPr>
          <a:prstGeom prst="rect">
            <a:avLst/>
          </a:prstGeom>
        </p:spPr>
        <p:txBody>
          <a:bodyPr/>
          <a:lstStyle/>
          <a:p>
            <a:pPr lvl="0"/>
            <a:fld id="{86CB4B4D-7CA3-9044-876B-883B54F8677D}" type="slidenum">
              <a:rPr/>
              <a:pPr lvl="0"/>
              <a:t>‹#›</a:t>
            </a:fld>
            <a:endParaRPr/>
          </a:p>
        </p:txBody>
      </p:sp>
    </p:spTree>
  </p:cSld>
  <p:clrMapOvr>
    <a:masterClrMapping/>
  </p:clrMapOvr>
  <p:transition spd="med"/>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Rectangle 9"/>
          <p:cNvSpPr>
            <a:spLocks noGrp="1" noChangeArrowheads="1"/>
          </p:cNvSpPr>
          <p:nvPr>
            <p:ph type="sldNum" idx="10"/>
          </p:nvPr>
        </p:nvSpPr>
        <p:spPr>
          <a:xfrm>
            <a:off x="4356100" y="6597650"/>
            <a:ext cx="658813" cy="260350"/>
          </a:xfrm>
        </p:spPr>
        <p:txBody>
          <a:bodyPr/>
          <a:lstStyle>
            <a:lvl1pPr>
              <a:defRPr/>
            </a:lvl1pPr>
          </a:lstStyle>
          <a:p>
            <a:pPr>
              <a:defRPr/>
            </a:pPr>
            <a:r>
              <a:rPr lang="en-US" altLang="en-US"/>
              <a:t>Slide </a:t>
            </a:r>
            <a:fld id="{59802E41-703B-4CC7-97CC-EA054E341967}" type="slidenum">
              <a:rPr lang="en-US" altLang="en-US"/>
              <a:pPr>
                <a:defRPr/>
              </a:pPr>
              <a:t>‹#›</a:t>
            </a:fld>
            <a:endParaRPr lang="en-US" altLang="en-US"/>
          </a:p>
        </p:txBody>
      </p:sp>
    </p:spTree>
    <p:extLst>
      <p:ext uri="{BB962C8B-B14F-4D97-AF65-F5344CB8AC3E}">
        <p14:creationId xmlns:p14="http://schemas.microsoft.com/office/powerpoint/2010/main" val="115632152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 name="Shape 3"/>
          <p:cNvSpPr/>
          <p:nvPr/>
        </p:nvSpPr>
        <p:spPr>
          <a:xfrm>
            <a:off x="685803" y="6475414"/>
            <a:ext cx="811561" cy="184666"/>
          </a:xfrm>
          <a:prstGeom prst="rect">
            <a:avLst/>
          </a:prstGeom>
          <a:ln w="12700">
            <a:miter lim="400000"/>
          </a:ln>
          <a:extLst>
            <a:ext uri="{C572A759-6A51-4108-AA02-DFA0A04FC94B}">
              <ma14:wrappingTextBoxFlag xmlns="" xmlns:ma14="http://schemas.microsoft.com/office/mac/drawingml/2011/main" val="1"/>
            </a:ext>
          </a:extLst>
        </p:spPr>
        <p:txBody>
          <a:bodyPr lIns="0" tIns="0" rIns="0" bIns="0">
            <a:spAutoFit/>
          </a:bodyPr>
          <a:lstStyle>
            <a:lvl1pPr>
              <a:defRPr>
                <a:latin typeface="Times New Roman"/>
                <a:ea typeface="Times New Roman"/>
                <a:cs typeface="Times New Roman"/>
                <a:sym typeface="Times New Roman"/>
              </a:defRPr>
            </a:lvl1pPr>
          </a:lstStyle>
          <a:p>
            <a:pPr lvl="0">
              <a:defRPr sz="1800"/>
            </a:pPr>
            <a:r>
              <a:rPr sz="1200"/>
              <a:t>Submission</a:t>
            </a:r>
          </a:p>
        </p:txBody>
      </p:sp>
      <p:sp>
        <p:nvSpPr>
          <p:cNvPr id="4" name="Shape 4"/>
          <p:cNvSpPr/>
          <p:nvPr/>
        </p:nvSpPr>
        <p:spPr>
          <a:xfrm>
            <a:off x="685800" y="6477000"/>
            <a:ext cx="7848601" cy="0"/>
          </a:xfrm>
          <a:prstGeom prst="line">
            <a:avLst/>
          </a:prstGeom>
          <a:ln w="12700">
            <a:solidFill/>
            <a:round/>
          </a:ln>
        </p:spPr>
        <p:txBody>
          <a:bodyPr lIns="0" tIns="0" rIns="0" bIns="0"/>
          <a:lstStyle/>
          <a:p>
            <a:pPr lvl="0" defTabSz="457200">
              <a:defRPr>
                <a:latin typeface="+mn-lt"/>
                <a:ea typeface="+mn-ea"/>
                <a:cs typeface="+mn-cs"/>
                <a:sym typeface="Helvetica"/>
              </a:defRPr>
            </a:pPr>
            <a:endParaRPr/>
          </a:p>
        </p:txBody>
      </p:sp>
      <p:sp>
        <p:nvSpPr>
          <p:cNvPr id="5" name="Shape 5"/>
          <p:cNvSpPr>
            <a:spLocks noGrp="1"/>
          </p:cNvSpPr>
          <p:nvPr>
            <p:ph type="title"/>
          </p:nvPr>
        </p:nvSpPr>
        <p:spPr>
          <a:xfrm>
            <a:off x="647704" y="381000"/>
            <a:ext cx="7848601" cy="1524000"/>
          </a:xfrm>
          <a:prstGeom prst="rect">
            <a:avLst/>
          </a:prstGeom>
          <a:ln w="12700">
            <a:miter lim="400000"/>
          </a:ln>
          <a:extLst>
            <a:ext uri="{C572A759-6A51-4108-AA02-DFA0A04FC94B}">
              <ma14:wrappingTextBoxFlag xmlns="" xmlns:ma14="http://schemas.microsoft.com/office/mac/drawingml/2011/main" val="1"/>
            </a:ext>
          </a:extLst>
        </p:spPr>
        <p:txBody>
          <a:bodyPr lIns="46037" tIns="46037" rIns="46037" bIns="46037" anchor="ctr"/>
          <a:lstStyle/>
          <a:p>
            <a:pPr lvl="0">
              <a:defRPr sz="1800"/>
            </a:pPr>
            <a:r>
              <a:rPr sz="3600"/>
              <a:t>Title Text</a:t>
            </a:r>
          </a:p>
        </p:txBody>
      </p:sp>
      <p:sp>
        <p:nvSpPr>
          <p:cNvPr id="6" name="Shape 6"/>
          <p:cNvSpPr>
            <a:spLocks noGrp="1"/>
          </p:cNvSpPr>
          <p:nvPr>
            <p:ph type="body" idx="1"/>
          </p:nvPr>
        </p:nvSpPr>
        <p:spPr>
          <a:xfrm>
            <a:off x="685802" y="1524000"/>
            <a:ext cx="7772400" cy="4876800"/>
          </a:xfrm>
          <a:prstGeom prst="rect">
            <a:avLst/>
          </a:prstGeom>
          <a:ln w="12700">
            <a:miter lim="400000"/>
          </a:ln>
          <a:extLst>
            <a:ext uri="{C572A759-6A51-4108-AA02-DFA0A04FC94B}">
              <ma14:wrappingTextBoxFlag xmlns="" xmlns:ma14="http://schemas.microsoft.com/office/mac/drawingml/2011/main" val="1"/>
            </a:ext>
          </a:extLst>
        </p:spPr>
        <p:txBody>
          <a:bodyPr lIns="46037" tIns="46037" rIns="46037" bIns="46037"/>
          <a:lstStyle/>
          <a:p>
            <a:pPr lvl="0">
              <a:defRPr sz="1800"/>
            </a:pPr>
            <a:r>
              <a:rPr sz="3200"/>
              <a:t>Body Level One</a:t>
            </a:r>
          </a:p>
          <a:p>
            <a:pPr lvl="1">
              <a:defRPr sz="1800"/>
            </a:pPr>
            <a:r>
              <a:rPr sz="3200"/>
              <a:t>Body Level Two</a:t>
            </a:r>
          </a:p>
          <a:p>
            <a:pPr lvl="2">
              <a:defRPr sz="1800"/>
            </a:pPr>
            <a:r>
              <a:rPr sz="3200"/>
              <a:t>Body Level Three</a:t>
            </a:r>
          </a:p>
          <a:p>
            <a:pPr lvl="3">
              <a:defRPr sz="1800"/>
            </a:pPr>
            <a:r>
              <a:rPr sz="3200"/>
              <a:t>Body Level Four</a:t>
            </a:r>
          </a:p>
          <a:p>
            <a:pPr lvl="4">
              <a:defRPr sz="1800"/>
            </a:pPr>
            <a:r>
              <a:rPr sz="3200"/>
              <a:t>Body Level Five</a:t>
            </a:r>
          </a:p>
        </p:txBody>
      </p:sp>
      <p:sp>
        <p:nvSpPr>
          <p:cNvPr id="7" name="Shape 7"/>
          <p:cNvSpPr>
            <a:spLocks noGrp="1"/>
          </p:cNvSpPr>
          <p:nvPr>
            <p:ph type="sldNum" sz="quarter" idx="2"/>
          </p:nvPr>
        </p:nvSpPr>
        <p:spPr>
          <a:xfrm>
            <a:off x="4527550" y="6475414"/>
            <a:ext cx="179536" cy="184666"/>
          </a:xfrm>
          <a:prstGeom prst="rect">
            <a:avLst/>
          </a:prstGeom>
          <a:ln w="12700">
            <a:miter lim="400000"/>
          </a:ln>
        </p:spPr>
        <p:txBody>
          <a:bodyPr wrap="none" lIns="0" tIns="0" rIns="0" bIns="0">
            <a:spAutoFit/>
          </a:bodyPr>
          <a:lstStyle>
            <a:lvl1pPr algn="ctr">
              <a:defRPr>
                <a:latin typeface="Times New Roman"/>
                <a:ea typeface="Times New Roman"/>
                <a:cs typeface="Times New Roman"/>
                <a:sym typeface="Times New Roman"/>
              </a:defRPr>
            </a:lvl1pPr>
          </a:lstStyle>
          <a:p>
            <a:pPr lvl="0"/>
            <a:fld id="{86CB4B4D-7CA3-9044-876B-883B54F8677D}" type="slidenum">
              <a:rPr/>
              <a:pPr lvl="0"/>
              <a:t>‹#›</a:t>
            </a:fld>
            <a:endParaRPr/>
          </a:p>
        </p:txBody>
      </p:sp>
      <p:sp>
        <p:nvSpPr>
          <p:cNvPr id="8" name="Shape 8"/>
          <p:cNvSpPr/>
          <p:nvPr/>
        </p:nvSpPr>
        <p:spPr>
          <a:xfrm>
            <a:off x="646381" y="502875"/>
            <a:ext cx="739944" cy="276999"/>
          </a:xfrm>
          <a:prstGeom prst="rect">
            <a:avLst/>
          </a:prstGeom>
          <a:ln w="12700">
            <a:miter lim="400000"/>
          </a:ln>
          <a:extLst>
            <a:ext uri="{C572A759-6A51-4108-AA02-DFA0A04FC94B}">
              <ma14:wrappingTextBoxFlag xmlns="" xmlns:ma14="http://schemas.microsoft.com/office/mac/drawingml/2011/main" val="1"/>
            </a:ext>
          </a:extLst>
        </p:spPr>
        <p:txBody>
          <a:bodyPr wrap="none" lIns="45719" rIns="45719">
            <a:spAutoFit/>
          </a:bodyPr>
          <a:lstStyle>
            <a:lvl1pPr>
              <a:defRPr b="1"/>
            </a:lvl1pPr>
          </a:lstStyle>
          <a:p>
            <a:pPr lvl="0">
              <a:defRPr sz="1800" b="0"/>
            </a:pPr>
            <a:r>
              <a:rPr lang="en-US" sz="1200" b="1" dirty="0" smtClean="0"/>
              <a:t>Jan</a:t>
            </a:r>
            <a:r>
              <a:rPr sz="1200" b="1" dirty="0" smtClean="0"/>
              <a:t> 201</a:t>
            </a:r>
            <a:r>
              <a:rPr lang="en-US" sz="1200" b="1" dirty="0" smtClean="0"/>
              <a:t>5</a:t>
            </a:r>
            <a:endParaRPr sz="1200" b="1" dirty="0"/>
          </a:p>
        </p:txBody>
      </p:sp>
      <p:sp>
        <p:nvSpPr>
          <p:cNvPr id="9" name="Shape 48"/>
          <p:cNvSpPr/>
          <p:nvPr userDrawn="1"/>
        </p:nvSpPr>
        <p:spPr>
          <a:xfrm>
            <a:off x="4495801" y="417128"/>
            <a:ext cx="3962400" cy="215444"/>
          </a:xfrm>
          <a:prstGeom prst="rect">
            <a:avLst/>
          </a:prstGeom>
          <a:ln w="12700">
            <a:miter lim="400000"/>
          </a:ln>
          <a:extLst>
            <a:ext uri="{C572A759-6A51-4108-AA02-DFA0A04FC94B}">
              <ma14:wrappingTextBoxFlag xmlns="" xmlns:ma14="http://schemas.microsoft.com/office/mac/drawingml/2011/main" val="1"/>
            </a:ext>
          </a:extLst>
        </p:spPr>
        <p:txBody>
          <a:bodyPr lIns="0" tIns="0" rIns="0" bIns="0" anchor="b">
            <a:spAutoFit/>
          </a:bodyPr>
          <a:lstStyle/>
          <a:p>
            <a:pPr lvl="4" algn="r">
              <a:defRPr sz="1800"/>
            </a:pPr>
            <a:r>
              <a:rPr sz="1400" b="1" dirty="0">
                <a:latin typeface="Times New Roman"/>
                <a:ea typeface="Times New Roman"/>
                <a:cs typeface="Times New Roman"/>
                <a:sym typeface="Times New Roman"/>
              </a:rPr>
              <a:t>doc.: </a:t>
            </a:r>
            <a:r>
              <a:rPr sz="1400" b="1" dirty="0" smtClean="0">
                <a:latin typeface="Times New Roman"/>
                <a:ea typeface="Times New Roman"/>
                <a:cs typeface="Times New Roman"/>
                <a:sym typeface="Times New Roman"/>
              </a:rPr>
              <a:t>&lt;</a:t>
            </a:r>
            <a:r>
              <a:rPr lang="en-US" sz="1200" b="1" dirty="0" smtClean="0">
                <a:latin typeface="Times New Roman"/>
                <a:ea typeface="Times New Roman"/>
                <a:cs typeface="Times New Roman"/>
                <a:sym typeface="Times New Roman"/>
              </a:rPr>
              <a:t> </a:t>
            </a:r>
            <a:r>
              <a:rPr lang="en-US" sz="1200" b="1" dirty="0" smtClean="0">
                <a:latin typeface="Times New Roman"/>
                <a:ea typeface="Times New Roman"/>
                <a:cs typeface="Times New Roman"/>
                <a:sym typeface="Times New Roman"/>
              </a:rPr>
              <a:t>15-15-0091-01-003e </a:t>
            </a:r>
            <a:r>
              <a:rPr sz="1400" b="1" dirty="0" smtClean="0">
                <a:latin typeface="Times New Roman"/>
                <a:ea typeface="Times New Roman"/>
                <a:cs typeface="Times New Roman"/>
                <a:sym typeface="Times New Roman"/>
              </a:rPr>
              <a:t>&gt;</a:t>
            </a:r>
            <a:endParaRPr sz="1400" b="1" dirty="0">
              <a:latin typeface="Times New Roman"/>
              <a:ea typeface="Times New Roman"/>
              <a:cs typeface="Times New Roman"/>
              <a:sym typeface="Times New Roman"/>
            </a:endParaRP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 id="2147483661" r:id="rId3"/>
  </p:sldLayoutIdLst>
  <p:transition spd="med"/>
  <p:timing>
    <p:tnLst>
      <p:par>
        <p:cTn id="1" dur="indefinite" restart="never" nodeType="tmRoot"/>
      </p:par>
    </p:tnLst>
  </p:timing>
  <p:hf hdr="0" dt="0"/>
  <p:txStyles>
    <p:titleStyle>
      <a:lvl1pPr algn="ctr">
        <a:defRPr sz="3600">
          <a:latin typeface="Times New Roman"/>
          <a:ea typeface="Times New Roman"/>
          <a:cs typeface="Times New Roman"/>
          <a:sym typeface="Times New Roman"/>
        </a:defRPr>
      </a:lvl1pPr>
      <a:lvl2pPr algn="ctr">
        <a:defRPr sz="3600">
          <a:latin typeface="Times New Roman"/>
          <a:ea typeface="Times New Roman"/>
          <a:cs typeface="Times New Roman"/>
          <a:sym typeface="Times New Roman"/>
        </a:defRPr>
      </a:lvl2pPr>
      <a:lvl3pPr algn="ctr">
        <a:defRPr sz="3600">
          <a:latin typeface="Times New Roman"/>
          <a:ea typeface="Times New Roman"/>
          <a:cs typeface="Times New Roman"/>
          <a:sym typeface="Times New Roman"/>
        </a:defRPr>
      </a:lvl3pPr>
      <a:lvl4pPr algn="ctr">
        <a:defRPr sz="3600">
          <a:latin typeface="Times New Roman"/>
          <a:ea typeface="Times New Roman"/>
          <a:cs typeface="Times New Roman"/>
          <a:sym typeface="Times New Roman"/>
        </a:defRPr>
      </a:lvl4pPr>
      <a:lvl5pPr algn="ctr">
        <a:defRPr sz="3600">
          <a:latin typeface="Times New Roman"/>
          <a:ea typeface="Times New Roman"/>
          <a:cs typeface="Times New Roman"/>
          <a:sym typeface="Times New Roman"/>
        </a:defRPr>
      </a:lvl5pPr>
      <a:lvl6pPr indent="457200" algn="ctr">
        <a:defRPr sz="3600">
          <a:latin typeface="Times New Roman"/>
          <a:ea typeface="Times New Roman"/>
          <a:cs typeface="Times New Roman"/>
          <a:sym typeface="Times New Roman"/>
        </a:defRPr>
      </a:lvl6pPr>
      <a:lvl7pPr indent="914400" algn="ctr">
        <a:defRPr sz="3600">
          <a:latin typeface="Times New Roman"/>
          <a:ea typeface="Times New Roman"/>
          <a:cs typeface="Times New Roman"/>
          <a:sym typeface="Times New Roman"/>
        </a:defRPr>
      </a:lvl7pPr>
      <a:lvl8pPr indent="1371600" algn="ctr">
        <a:defRPr sz="3600">
          <a:latin typeface="Times New Roman"/>
          <a:ea typeface="Times New Roman"/>
          <a:cs typeface="Times New Roman"/>
          <a:sym typeface="Times New Roman"/>
        </a:defRPr>
      </a:lvl8pPr>
      <a:lvl9pPr indent="1828800" algn="ctr">
        <a:defRPr sz="3600">
          <a:latin typeface="Times New Roman"/>
          <a:ea typeface="Times New Roman"/>
          <a:cs typeface="Times New Roman"/>
          <a:sym typeface="Times New Roman"/>
        </a:defRPr>
      </a:lvl9pPr>
    </p:titleStyle>
    <p:bodyStyle>
      <a:lvl1pPr marL="342900" indent="-342900">
        <a:spcBef>
          <a:spcPts val="700"/>
        </a:spcBef>
        <a:buSzPct val="100000"/>
        <a:buChar char="•"/>
        <a:defRPr sz="3200">
          <a:latin typeface="Arial"/>
          <a:ea typeface="Arial"/>
          <a:cs typeface="Arial"/>
          <a:sym typeface="Arial"/>
        </a:defRPr>
      </a:lvl1pPr>
      <a:lvl2pPr marL="783771" indent="-326571">
        <a:spcBef>
          <a:spcPts val="700"/>
        </a:spcBef>
        <a:buSzPct val="100000"/>
        <a:buChar char="–"/>
        <a:defRPr sz="3200">
          <a:latin typeface="Arial"/>
          <a:ea typeface="Arial"/>
          <a:cs typeface="Arial"/>
          <a:sym typeface="Arial"/>
        </a:defRPr>
      </a:lvl2pPr>
      <a:lvl3pPr marL="1162050" indent="-304800">
        <a:spcBef>
          <a:spcPts val="700"/>
        </a:spcBef>
        <a:buSzPct val="100000"/>
        <a:buChar char="•"/>
        <a:defRPr sz="3200">
          <a:latin typeface="Arial"/>
          <a:ea typeface="Arial"/>
          <a:cs typeface="Arial"/>
          <a:sym typeface="Arial"/>
        </a:defRPr>
      </a:lvl3pPr>
      <a:lvl4pPr marL="1565910" indent="-365760">
        <a:spcBef>
          <a:spcPts val="700"/>
        </a:spcBef>
        <a:buSzPct val="100000"/>
        <a:buChar char="–"/>
        <a:defRPr sz="3200">
          <a:latin typeface="Arial"/>
          <a:ea typeface="Arial"/>
          <a:cs typeface="Arial"/>
          <a:sym typeface="Arial"/>
        </a:defRPr>
      </a:lvl4pPr>
      <a:lvl5pPr marL="1908810" indent="-365760">
        <a:spcBef>
          <a:spcPts val="700"/>
        </a:spcBef>
        <a:buSzPct val="100000"/>
        <a:buChar char="•"/>
        <a:defRPr sz="3200">
          <a:latin typeface="Arial"/>
          <a:ea typeface="Arial"/>
          <a:cs typeface="Arial"/>
          <a:sym typeface="Arial"/>
        </a:defRPr>
      </a:lvl5pPr>
      <a:lvl6pPr marL="2366010" indent="-365760">
        <a:spcBef>
          <a:spcPts val="700"/>
        </a:spcBef>
        <a:buSzPct val="100000"/>
        <a:buChar char="•"/>
        <a:defRPr sz="3200">
          <a:latin typeface="Arial"/>
          <a:ea typeface="Arial"/>
          <a:cs typeface="Arial"/>
          <a:sym typeface="Arial"/>
        </a:defRPr>
      </a:lvl6pPr>
      <a:lvl7pPr marL="2823210" indent="-365760">
        <a:spcBef>
          <a:spcPts val="700"/>
        </a:spcBef>
        <a:buSzPct val="100000"/>
        <a:buChar char="•"/>
        <a:defRPr sz="3200">
          <a:latin typeface="Arial"/>
          <a:ea typeface="Arial"/>
          <a:cs typeface="Arial"/>
          <a:sym typeface="Arial"/>
        </a:defRPr>
      </a:lvl7pPr>
      <a:lvl8pPr marL="3280409" indent="-365759">
        <a:spcBef>
          <a:spcPts val="700"/>
        </a:spcBef>
        <a:buSzPct val="100000"/>
        <a:buChar char="•"/>
        <a:defRPr sz="3200">
          <a:latin typeface="Arial"/>
          <a:ea typeface="Arial"/>
          <a:cs typeface="Arial"/>
          <a:sym typeface="Arial"/>
        </a:defRPr>
      </a:lvl8pPr>
      <a:lvl9pPr marL="3737609" indent="-365759">
        <a:spcBef>
          <a:spcPts val="700"/>
        </a:spcBef>
        <a:buSzPct val="100000"/>
        <a:buChar char="•"/>
        <a:defRPr sz="3200">
          <a:latin typeface="Arial"/>
          <a:ea typeface="Arial"/>
          <a:cs typeface="Arial"/>
          <a:sym typeface="Arial"/>
        </a:defRPr>
      </a:lvl9pPr>
    </p:bodyStyle>
    <p:otherStyle>
      <a:lvl1pPr algn="ctr">
        <a:defRPr sz="1200">
          <a:solidFill>
            <a:schemeClr val="tx1"/>
          </a:solidFill>
          <a:latin typeface="+mn-lt"/>
          <a:ea typeface="+mn-ea"/>
          <a:cs typeface="+mn-cs"/>
          <a:sym typeface="Times New Roman"/>
        </a:defRPr>
      </a:lvl1pPr>
      <a:lvl2pPr indent="457200" algn="ctr">
        <a:defRPr sz="1200">
          <a:solidFill>
            <a:schemeClr val="tx1"/>
          </a:solidFill>
          <a:latin typeface="+mn-lt"/>
          <a:ea typeface="+mn-ea"/>
          <a:cs typeface="+mn-cs"/>
          <a:sym typeface="Times New Roman"/>
        </a:defRPr>
      </a:lvl2pPr>
      <a:lvl3pPr indent="914400" algn="ctr">
        <a:defRPr sz="1200">
          <a:solidFill>
            <a:schemeClr val="tx1"/>
          </a:solidFill>
          <a:latin typeface="+mn-lt"/>
          <a:ea typeface="+mn-ea"/>
          <a:cs typeface="+mn-cs"/>
          <a:sym typeface="Times New Roman"/>
        </a:defRPr>
      </a:lvl3pPr>
      <a:lvl4pPr indent="1371600" algn="ctr">
        <a:defRPr sz="1200">
          <a:solidFill>
            <a:schemeClr val="tx1"/>
          </a:solidFill>
          <a:latin typeface="+mn-lt"/>
          <a:ea typeface="+mn-ea"/>
          <a:cs typeface="+mn-cs"/>
          <a:sym typeface="Times New Roman"/>
        </a:defRPr>
      </a:lvl4pPr>
      <a:lvl5pPr indent="1828800" algn="ctr">
        <a:defRPr sz="1200">
          <a:solidFill>
            <a:schemeClr val="tx1"/>
          </a:solidFill>
          <a:latin typeface="+mn-lt"/>
          <a:ea typeface="+mn-ea"/>
          <a:cs typeface="+mn-cs"/>
          <a:sym typeface="Times New Roman"/>
        </a:defRPr>
      </a:lvl5pPr>
      <a:lvl6pPr indent="2286000" algn="ctr">
        <a:defRPr sz="1200">
          <a:solidFill>
            <a:schemeClr val="tx1"/>
          </a:solidFill>
          <a:latin typeface="+mn-lt"/>
          <a:ea typeface="+mn-ea"/>
          <a:cs typeface="+mn-cs"/>
          <a:sym typeface="Times New Roman"/>
        </a:defRPr>
      </a:lvl6pPr>
      <a:lvl7pPr indent="2743200" algn="ctr">
        <a:defRPr sz="1200">
          <a:solidFill>
            <a:schemeClr val="tx1"/>
          </a:solidFill>
          <a:latin typeface="+mn-lt"/>
          <a:ea typeface="+mn-ea"/>
          <a:cs typeface="+mn-cs"/>
          <a:sym typeface="Times New Roman"/>
        </a:defRPr>
      </a:lvl7pPr>
      <a:lvl8pPr indent="3200400" algn="ctr">
        <a:defRPr sz="1200">
          <a:solidFill>
            <a:schemeClr val="tx1"/>
          </a:solidFill>
          <a:latin typeface="+mn-lt"/>
          <a:ea typeface="+mn-ea"/>
          <a:cs typeface="+mn-cs"/>
          <a:sym typeface="Times New Roman"/>
        </a:defRPr>
      </a:lvl8pPr>
      <a:lvl9pPr indent="3657600" algn="ctr">
        <a:defRPr sz="1200">
          <a:solidFill>
            <a:schemeClr val="tx1"/>
          </a:solidFill>
          <a:latin typeface="+mn-lt"/>
          <a:ea typeface="+mn-ea"/>
          <a:cs typeface="+mn-cs"/>
          <a:sym typeface="Times New Roman"/>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 name="Shape 84"/>
          <p:cNvSpPr>
            <a:spLocks noGrp="1"/>
          </p:cNvSpPr>
          <p:nvPr>
            <p:ph type="sldNum" sz="quarter" idx="2"/>
          </p:nvPr>
        </p:nvSpPr>
        <p:spPr>
          <a:xfrm>
            <a:off x="4344987" y="6475415"/>
            <a:ext cx="530226" cy="184027"/>
          </a:xfrm>
          <a:prstGeom prst="rect">
            <a:avLst/>
          </a:prstGeom>
          <a:extLst>
            <a:ext uri="{C572A759-6A51-4108-AA02-DFA0A04FC94B}">
              <ma14:wrappingTextBoxFlag xmlns="" xmlns:ma14="http://schemas.microsoft.com/office/mac/drawingml/2011/main" val="1"/>
            </a:ext>
          </a:extLst>
        </p:spPr>
        <p:txBody>
          <a:bodyPr wrap="square">
            <a:normAutofit/>
          </a:bodyPr>
          <a:lstStyle/>
          <a:p>
            <a:pPr lvl="0">
              <a:defRPr sz="1800"/>
            </a:pPr>
            <a:fld id="{86CB4B4D-7CA3-9044-876B-883B54F8677D}" type="slidenum">
              <a:rPr sz="1200"/>
              <a:pPr lvl="0">
                <a:defRPr sz="1800"/>
              </a:pPr>
              <a:t>1</a:t>
            </a:fld>
            <a:endParaRPr sz="1200" dirty="0"/>
          </a:p>
        </p:txBody>
      </p:sp>
      <p:sp>
        <p:nvSpPr>
          <p:cNvPr id="85" name="Shape 85"/>
          <p:cNvSpPr/>
          <p:nvPr/>
        </p:nvSpPr>
        <p:spPr>
          <a:xfrm>
            <a:off x="152400" y="609602"/>
            <a:ext cx="8839200" cy="4293483"/>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p>
            <a:pPr lvl="0" algn="ctr">
              <a:defRPr sz="1800"/>
            </a:pPr>
            <a:r>
              <a:rPr b="1" u="sng" dirty="0">
                <a:effectLst>
                  <a:outerShdw blurRad="38100" dist="38100" dir="2700000" rotWithShape="0">
                    <a:srgbClr val="C0C0C0"/>
                  </a:outerShdw>
                </a:effectLst>
                <a:latin typeface="Times New Roman"/>
                <a:ea typeface="Times New Roman"/>
                <a:cs typeface="Times New Roman"/>
                <a:sym typeface="Times New Roman"/>
              </a:rPr>
              <a:t>Project: IEEE P802.15 Working Group for Wireless Personal Area Networks (WPANs)</a:t>
            </a:r>
            <a:endParaRPr sz="1600" b="1" dirty="0">
              <a:latin typeface="Times New Roman"/>
              <a:ea typeface="Times New Roman"/>
              <a:cs typeface="Times New Roman"/>
              <a:sym typeface="Times New Roman"/>
            </a:endParaRPr>
          </a:p>
          <a:p>
            <a:pPr lvl="0">
              <a:defRPr sz="1800"/>
            </a:pPr>
            <a:endParaRPr sz="1600" dirty="0">
              <a:latin typeface="Times New Roman"/>
              <a:ea typeface="Times New Roman"/>
              <a:cs typeface="Times New Roman"/>
              <a:sym typeface="Times New Roman"/>
            </a:endParaRPr>
          </a:p>
          <a:p>
            <a:pPr lvl="0">
              <a:defRPr sz="1800"/>
            </a:pPr>
            <a:r>
              <a:rPr sz="1600" b="1" dirty="0">
                <a:latin typeface="Times New Roman"/>
                <a:ea typeface="Times New Roman"/>
                <a:cs typeface="Times New Roman"/>
                <a:sym typeface="Times New Roman"/>
              </a:rPr>
              <a:t>Submission Title:</a:t>
            </a:r>
            <a:r>
              <a:rPr sz="1600" dirty="0">
                <a:latin typeface="Times New Roman"/>
                <a:ea typeface="Times New Roman"/>
                <a:cs typeface="Times New Roman"/>
                <a:sym typeface="Times New Roman"/>
              </a:rPr>
              <a:t> </a:t>
            </a:r>
            <a:r>
              <a:rPr sz="1600" dirty="0" smtClean="0">
                <a:latin typeface="Times New Roman"/>
                <a:ea typeface="Times New Roman"/>
                <a:cs typeface="Times New Roman"/>
                <a:sym typeface="Times New Roman"/>
              </a:rPr>
              <a:t>[</a:t>
            </a:r>
            <a:r>
              <a:rPr lang="en-US" sz="1600" dirty="0" smtClean="0">
                <a:solidFill>
                  <a:srgbClr val="FF0000"/>
                </a:solidFill>
                <a:latin typeface="Times New Roman"/>
                <a:ea typeface="Times New Roman"/>
                <a:cs typeface="Times New Roman"/>
                <a:sym typeface="Times New Roman"/>
              </a:rPr>
              <a:t>802.15.3e C</a:t>
            </a:r>
            <a:r>
              <a:rPr sz="1600" dirty="0" smtClean="0">
                <a:solidFill>
                  <a:srgbClr val="FF0000"/>
                </a:solidFill>
                <a:latin typeface="Times New Roman"/>
                <a:ea typeface="Times New Roman"/>
                <a:cs typeface="Times New Roman"/>
                <a:sym typeface="Times New Roman"/>
              </a:rPr>
              <a:t>losing </a:t>
            </a:r>
            <a:r>
              <a:rPr sz="1600" dirty="0">
                <a:solidFill>
                  <a:srgbClr val="FF0000"/>
                </a:solidFill>
                <a:latin typeface="Times New Roman"/>
                <a:ea typeface="Times New Roman"/>
                <a:cs typeface="Times New Roman"/>
                <a:sym typeface="Times New Roman"/>
              </a:rPr>
              <a:t>Report for </a:t>
            </a:r>
            <a:r>
              <a:rPr lang="en-US" sz="1600" dirty="0" smtClean="0">
                <a:solidFill>
                  <a:srgbClr val="FF0000"/>
                </a:solidFill>
                <a:latin typeface="Times New Roman"/>
                <a:ea typeface="Times New Roman"/>
                <a:cs typeface="Times New Roman"/>
                <a:sym typeface="Times New Roman"/>
              </a:rPr>
              <a:t>Jan 2015 </a:t>
            </a:r>
            <a:r>
              <a:rPr sz="1600" dirty="0" smtClean="0">
                <a:solidFill>
                  <a:srgbClr val="FF0000"/>
                </a:solidFill>
                <a:latin typeface="Times New Roman"/>
                <a:ea typeface="Times New Roman"/>
                <a:cs typeface="Times New Roman"/>
                <a:sym typeface="Times New Roman"/>
              </a:rPr>
              <a:t>Session</a:t>
            </a:r>
            <a:r>
              <a:rPr sz="1600" dirty="0">
                <a:latin typeface="Times New Roman"/>
                <a:ea typeface="Times New Roman"/>
                <a:cs typeface="Times New Roman"/>
                <a:sym typeface="Times New Roman"/>
              </a:rPr>
              <a:t>]	</a:t>
            </a:r>
            <a:endParaRPr sz="1200" dirty="0">
              <a:latin typeface="Times New Roman"/>
              <a:ea typeface="Times New Roman"/>
              <a:cs typeface="Times New Roman"/>
              <a:sym typeface="Times New Roman"/>
            </a:endParaRPr>
          </a:p>
          <a:p>
            <a:pPr lvl="0">
              <a:defRPr sz="1800"/>
            </a:pPr>
            <a:r>
              <a:rPr sz="1600" b="1" dirty="0">
                <a:latin typeface="Times New Roman"/>
                <a:ea typeface="Times New Roman"/>
                <a:cs typeface="Times New Roman"/>
                <a:sym typeface="Times New Roman"/>
              </a:rPr>
              <a:t>Date Submitted: </a:t>
            </a:r>
            <a:r>
              <a:rPr sz="1600" dirty="0" smtClean="0">
                <a:latin typeface="Times New Roman"/>
                <a:ea typeface="Times New Roman"/>
                <a:cs typeface="Times New Roman"/>
                <a:sym typeface="Times New Roman"/>
              </a:rPr>
              <a:t>[</a:t>
            </a:r>
            <a:r>
              <a:rPr lang="en-US" sz="1600" dirty="0" smtClean="0">
                <a:solidFill>
                  <a:srgbClr val="FF0000"/>
                </a:solidFill>
                <a:latin typeface="Times New Roman"/>
                <a:ea typeface="Times New Roman"/>
                <a:cs typeface="Times New Roman"/>
                <a:sym typeface="Times New Roman"/>
              </a:rPr>
              <a:t>15 January</a:t>
            </a:r>
            <a:r>
              <a:rPr sz="1600" dirty="0" smtClean="0">
                <a:solidFill>
                  <a:srgbClr val="FF0000"/>
                </a:solidFill>
                <a:latin typeface="Times New Roman"/>
                <a:ea typeface="Times New Roman"/>
                <a:cs typeface="Times New Roman"/>
                <a:sym typeface="Times New Roman"/>
              </a:rPr>
              <a:t> 201</a:t>
            </a:r>
            <a:r>
              <a:rPr lang="en-US" sz="1600" dirty="0" smtClean="0">
                <a:solidFill>
                  <a:srgbClr val="FF0000"/>
                </a:solidFill>
                <a:latin typeface="Times New Roman"/>
                <a:ea typeface="Times New Roman"/>
                <a:cs typeface="Times New Roman"/>
                <a:sym typeface="Times New Roman"/>
              </a:rPr>
              <a:t>5</a:t>
            </a:r>
            <a:r>
              <a:rPr sz="1600" dirty="0" smtClean="0">
                <a:latin typeface="Times New Roman"/>
                <a:ea typeface="Times New Roman"/>
                <a:cs typeface="Times New Roman"/>
                <a:sym typeface="Times New Roman"/>
              </a:rPr>
              <a:t>]</a:t>
            </a:r>
            <a:r>
              <a:rPr sz="1600" dirty="0">
                <a:latin typeface="Times New Roman"/>
                <a:ea typeface="Times New Roman"/>
                <a:cs typeface="Times New Roman"/>
                <a:sym typeface="Times New Roman"/>
              </a:rPr>
              <a:t>	</a:t>
            </a:r>
            <a:endParaRPr sz="1200" dirty="0">
              <a:latin typeface="Times New Roman"/>
              <a:ea typeface="Times New Roman"/>
              <a:cs typeface="Times New Roman"/>
              <a:sym typeface="Times New Roman"/>
            </a:endParaRPr>
          </a:p>
          <a:p>
            <a:pPr lvl="0">
              <a:defRPr sz="1800"/>
            </a:pPr>
            <a:r>
              <a:rPr sz="1600" b="1" dirty="0">
                <a:latin typeface="Times New Roman"/>
                <a:ea typeface="Times New Roman"/>
                <a:cs typeface="Times New Roman"/>
                <a:sym typeface="Times New Roman"/>
              </a:rPr>
              <a:t>Source:</a:t>
            </a:r>
            <a:r>
              <a:rPr sz="1600" dirty="0">
                <a:latin typeface="Times New Roman"/>
                <a:ea typeface="Times New Roman"/>
                <a:cs typeface="Times New Roman"/>
                <a:sym typeface="Times New Roman"/>
              </a:rPr>
              <a:t> </a:t>
            </a:r>
            <a:r>
              <a:rPr sz="1600" dirty="0" smtClean="0">
                <a:latin typeface="Times New Roman"/>
                <a:ea typeface="Times New Roman"/>
                <a:cs typeface="Times New Roman"/>
                <a:sym typeface="Times New Roman"/>
              </a:rPr>
              <a:t>[</a:t>
            </a:r>
            <a:r>
              <a:rPr lang="en-US" sz="1600" dirty="0" smtClean="0">
                <a:solidFill>
                  <a:srgbClr val="FF0000"/>
                </a:solidFill>
                <a:latin typeface="Times New Roman"/>
                <a:ea typeface="Times New Roman"/>
                <a:cs typeface="Times New Roman"/>
                <a:sym typeface="Times New Roman"/>
              </a:rPr>
              <a:t>Andrew Estrada</a:t>
            </a:r>
            <a:r>
              <a:rPr sz="1600" dirty="0" smtClean="0">
                <a:latin typeface="Times New Roman"/>
                <a:ea typeface="Times New Roman"/>
                <a:cs typeface="Times New Roman"/>
                <a:sym typeface="Times New Roman"/>
              </a:rPr>
              <a:t>] </a:t>
            </a:r>
            <a:r>
              <a:rPr sz="1600" dirty="0">
                <a:latin typeface="Times New Roman"/>
                <a:ea typeface="Times New Roman"/>
                <a:cs typeface="Times New Roman"/>
                <a:sym typeface="Times New Roman"/>
              </a:rPr>
              <a:t>Company </a:t>
            </a:r>
            <a:r>
              <a:rPr sz="1600" dirty="0" smtClean="0">
                <a:latin typeface="Times New Roman"/>
                <a:ea typeface="Times New Roman"/>
                <a:cs typeface="Times New Roman"/>
                <a:sym typeface="Times New Roman"/>
              </a:rPr>
              <a:t>[</a:t>
            </a:r>
            <a:r>
              <a:rPr lang="en-US" sz="1600" dirty="0" smtClean="0">
                <a:solidFill>
                  <a:srgbClr val="FF0000"/>
                </a:solidFill>
                <a:latin typeface="Times New Roman"/>
                <a:ea typeface="Times New Roman"/>
                <a:cs typeface="Times New Roman"/>
                <a:sym typeface="Times New Roman"/>
              </a:rPr>
              <a:t>Sony</a:t>
            </a:r>
            <a:r>
              <a:rPr sz="1600" dirty="0" smtClean="0">
                <a:latin typeface="Times New Roman"/>
                <a:ea typeface="Times New Roman"/>
                <a:cs typeface="Times New Roman"/>
                <a:sym typeface="Times New Roman"/>
              </a:rPr>
              <a:t>]</a:t>
            </a:r>
            <a:endParaRPr sz="1200" dirty="0">
              <a:latin typeface="Times New Roman"/>
              <a:ea typeface="Times New Roman"/>
              <a:cs typeface="Times New Roman"/>
              <a:sym typeface="Times New Roman"/>
            </a:endParaRPr>
          </a:p>
          <a:p>
            <a:pPr lvl="0">
              <a:defRPr sz="1800"/>
            </a:pPr>
            <a:r>
              <a:rPr sz="1600" dirty="0">
                <a:latin typeface="Times New Roman"/>
                <a:ea typeface="Times New Roman"/>
                <a:cs typeface="Times New Roman"/>
                <a:sym typeface="Times New Roman"/>
              </a:rPr>
              <a:t>Address </a:t>
            </a:r>
            <a:r>
              <a:rPr sz="1600" dirty="0" smtClean="0">
                <a:latin typeface="Times New Roman"/>
                <a:ea typeface="Times New Roman"/>
                <a:cs typeface="Times New Roman"/>
                <a:sym typeface="Times New Roman"/>
              </a:rPr>
              <a:t>[</a:t>
            </a:r>
            <a:r>
              <a:rPr lang="en-US" sz="1600" dirty="0" smtClean="0">
                <a:solidFill>
                  <a:srgbClr val="FF0000"/>
                </a:solidFill>
                <a:latin typeface="Times New Roman"/>
                <a:ea typeface="Times New Roman"/>
                <a:cs typeface="Times New Roman"/>
                <a:sym typeface="Times New Roman"/>
              </a:rPr>
              <a:t>San Diego, CA</a:t>
            </a:r>
            <a:r>
              <a:rPr sz="1600" dirty="0" smtClean="0">
                <a:solidFill>
                  <a:srgbClr val="FF0000"/>
                </a:solidFill>
                <a:latin typeface="Times New Roman"/>
                <a:ea typeface="Times New Roman"/>
                <a:cs typeface="Times New Roman"/>
                <a:sym typeface="Times New Roman"/>
              </a:rPr>
              <a:t>, </a:t>
            </a:r>
            <a:r>
              <a:rPr sz="1600" dirty="0">
                <a:solidFill>
                  <a:srgbClr val="FF0000"/>
                </a:solidFill>
                <a:latin typeface="Times New Roman"/>
                <a:ea typeface="Times New Roman"/>
                <a:cs typeface="Times New Roman"/>
                <a:sym typeface="Times New Roman"/>
              </a:rPr>
              <a:t>USA</a:t>
            </a:r>
            <a:r>
              <a:rPr sz="1600" dirty="0">
                <a:latin typeface="Times New Roman"/>
                <a:ea typeface="Times New Roman"/>
                <a:cs typeface="Times New Roman"/>
                <a:sym typeface="Times New Roman"/>
              </a:rPr>
              <a:t>]</a:t>
            </a:r>
            <a:endParaRPr sz="1200" dirty="0">
              <a:latin typeface="Times New Roman"/>
              <a:ea typeface="Times New Roman"/>
              <a:cs typeface="Times New Roman"/>
              <a:sym typeface="Times New Roman"/>
            </a:endParaRPr>
          </a:p>
          <a:p>
            <a:pPr lvl="0">
              <a:defRPr sz="1800"/>
            </a:pPr>
            <a:r>
              <a:rPr sz="1600" dirty="0">
                <a:latin typeface="Times New Roman"/>
                <a:ea typeface="Times New Roman"/>
                <a:cs typeface="Times New Roman"/>
                <a:sym typeface="Times New Roman"/>
              </a:rPr>
              <a:t>Voice:[</a:t>
            </a:r>
            <a:r>
              <a:rPr sz="1600" dirty="0">
                <a:solidFill>
                  <a:srgbClr val="FF0000"/>
                </a:solidFill>
                <a:latin typeface="Times New Roman"/>
                <a:ea typeface="Times New Roman"/>
                <a:cs typeface="Times New Roman"/>
                <a:sym typeface="Times New Roman"/>
              </a:rPr>
              <a:t>+</a:t>
            </a:r>
            <a:r>
              <a:rPr sz="1600" dirty="0" smtClean="0">
                <a:solidFill>
                  <a:srgbClr val="FF0000"/>
                </a:solidFill>
                <a:latin typeface="Times New Roman"/>
                <a:ea typeface="Times New Roman"/>
                <a:cs typeface="Times New Roman"/>
                <a:sym typeface="Times New Roman"/>
              </a:rPr>
              <a:t>1.</a:t>
            </a:r>
            <a:r>
              <a:rPr lang="en-US" sz="1600" dirty="0" smtClean="0">
                <a:solidFill>
                  <a:srgbClr val="FF0000"/>
                </a:solidFill>
                <a:latin typeface="Times New Roman"/>
                <a:ea typeface="Times New Roman"/>
                <a:cs typeface="Times New Roman"/>
                <a:sym typeface="Times New Roman"/>
              </a:rPr>
              <a:t>858.942.5483</a:t>
            </a:r>
            <a:r>
              <a:rPr sz="1600" dirty="0" smtClean="0">
                <a:latin typeface="Times New Roman"/>
                <a:ea typeface="Times New Roman"/>
                <a:cs typeface="Times New Roman"/>
                <a:sym typeface="Times New Roman"/>
              </a:rPr>
              <a:t>], </a:t>
            </a:r>
            <a:r>
              <a:rPr sz="1600" dirty="0">
                <a:latin typeface="Times New Roman"/>
                <a:ea typeface="Times New Roman"/>
                <a:cs typeface="Times New Roman"/>
                <a:sym typeface="Times New Roman"/>
              </a:rPr>
              <a:t>E-Mail</a:t>
            </a:r>
            <a:r>
              <a:rPr sz="1600" dirty="0" smtClean="0">
                <a:latin typeface="Times New Roman"/>
                <a:ea typeface="Times New Roman"/>
                <a:cs typeface="Times New Roman"/>
                <a:sym typeface="Times New Roman"/>
              </a:rPr>
              <a:t>:[</a:t>
            </a:r>
            <a:r>
              <a:rPr lang="en-US" sz="1600" dirty="0" smtClean="0">
                <a:solidFill>
                  <a:srgbClr val="FF0000"/>
                </a:solidFill>
                <a:latin typeface="Times New Roman"/>
                <a:ea typeface="Times New Roman"/>
                <a:cs typeface="Times New Roman"/>
                <a:sym typeface="Times New Roman"/>
              </a:rPr>
              <a:t>Andrew.Estrada@am.sony.com</a:t>
            </a:r>
            <a:r>
              <a:rPr sz="1600" dirty="0" smtClean="0">
                <a:latin typeface="Times New Roman"/>
                <a:ea typeface="Times New Roman"/>
                <a:cs typeface="Times New Roman"/>
                <a:sym typeface="Times New Roman"/>
              </a:rPr>
              <a:t>]</a:t>
            </a:r>
            <a:r>
              <a:rPr sz="1600" dirty="0">
                <a:latin typeface="Times New Roman"/>
                <a:ea typeface="Times New Roman"/>
                <a:cs typeface="Times New Roman"/>
                <a:sym typeface="Times New Roman"/>
              </a:rPr>
              <a:t>	</a:t>
            </a:r>
            <a:endParaRPr sz="1200" dirty="0">
              <a:latin typeface="Times New Roman"/>
              <a:ea typeface="Times New Roman"/>
              <a:cs typeface="Times New Roman"/>
              <a:sym typeface="Times New Roman"/>
            </a:endParaRPr>
          </a:p>
          <a:p>
            <a:pPr lvl="0">
              <a:spcBef>
                <a:spcPts val="600"/>
              </a:spcBef>
              <a:defRPr sz="1800"/>
            </a:pPr>
            <a:r>
              <a:rPr sz="1600" b="1" dirty="0">
                <a:latin typeface="Times New Roman"/>
                <a:ea typeface="Times New Roman"/>
                <a:cs typeface="Times New Roman"/>
                <a:sym typeface="Times New Roman"/>
              </a:rPr>
              <a:t>Re:</a:t>
            </a:r>
            <a:r>
              <a:rPr sz="1600" dirty="0">
                <a:latin typeface="Times New Roman"/>
                <a:ea typeface="Times New Roman"/>
                <a:cs typeface="Times New Roman"/>
                <a:sym typeface="Times New Roman"/>
              </a:rPr>
              <a:t> </a:t>
            </a:r>
            <a:r>
              <a:rPr sz="1600" dirty="0" smtClean="0">
                <a:latin typeface="Times New Roman"/>
                <a:ea typeface="Times New Roman"/>
                <a:cs typeface="Times New Roman"/>
                <a:sym typeface="Times New Roman"/>
              </a:rPr>
              <a:t>[</a:t>
            </a:r>
            <a:r>
              <a:rPr lang="en-US" sz="1600" dirty="0" smtClean="0">
                <a:latin typeface="Times New Roman"/>
                <a:ea typeface="Times New Roman"/>
                <a:cs typeface="Times New Roman"/>
                <a:sym typeface="Times New Roman"/>
              </a:rPr>
              <a:t>802.15.3e</a:t>
            </a:r>
            <a:r>
              <a:rPr sz="1600" dirty="0" smtClean="0">
                <a:latin typeface="Times New Roman"/>
                <a:ea typeface="Times New Roman"/>
                <a:cs typeface="Times New Roman"/>
                <a:sym typeface="Times New Roman"/>
              </a:rPr>
              <a:t> Closing </a:t>
            </a:r>
            <a:r>
              <a:rPr sz="1600" dirty="0">
                <a:latin typeface="Times New Roman"/>
                <a:ea typeface="Times New Roman"/>
                <a:cs typeface="Times New Roman"/>
                <a:sym typeface="Times New Roman"/>
              </a:rPr>
              <a:t>Report for </a:t>
            </a:r>
            <a:r>
              <a:rPr lang="en-US" sz="1600" dirty="0" smtClean="0">
                <a:latin typeface="Times New Roman"/>
                <a:ea typeface="Times New Roman"/>
                <a:cs typeface="Times New Roman"/>
                <a:sym typeface="Times New Roman"/>
              </a:rPr>
              <a:t>Jan 2015</a:t>
            </a:r>
            <a:r>
              <a:rPr sz="1600" dirty="0" smtClean="0">
                <a:latin typeface="Times New Roman"/>
                <a:ea typeface="Times New Roman"/>
                <a:cs typeface="Times New Roman"/>
                <a:sym typeface="Times New Roman"/>
              </a:rPr>
              <a:t> </a:t>
            </a:r>
            <a:r>
              <a:rPr sz="1600" dirty="0">
                <a:latin typeface="Times New Roman"/>
                <a:ea typeface="Times New Roman"/>
                <a:cs typeface="Times New Roman"/>
                <a:sym typeface="Times New Roman"/>
              </a:rPr>
              <a:t>Session</a:t>
            </a:r>
            <a:r>
              <a:rPr sz="1600" dirty="0">
                <a:solidFill>
                  <a:srgbClr val="FF0000"/>
                </a:solidFill>
                <a:latin typeface="Times New Roman"/>
                <a:ea typeface="Times New Roman"/>
                <a:cs typeface="Times New Roman"/>
                <a:sym typeface="Times New Roman"/>
              </a:rPr>
              <a:t>.</a:t>
            </a:r>
            <a:r>
              <a:rPr sz="1600" dirty="0">
                <a:latin typeface="Times New Roman"/>
                <a:ea typeface="Times New Roman"/>
                <a:cs typeface="Times New Roman"/>
                <a:sym typeface="Times New Roman"/>
              </a:rPr>
              <a:t>]</a:t>
            </a:r>
            <a:r>
              <a:rPr sz="1200" dirty="0">
                <a:solidFill>
                  <a:srgbClr val="3333CC"/>
                </a:solidFill>
                <a:latin typeface="Times New Roman"/>
                <a:ea typeface="Times New Roman"/>
                <a:cs typeface="Times New Roman"/>
                <a:sym typeface="Times New Roman"/>
              </a:rPr>
              <a:t>	</a:t>
            </a:r>
            <a:endParaRPr sz="1200" dirty="0">
              <a:latin typeface="Times New Roman"/>
              <a:ea typeface="Times New Roman"/>
              <a:cs typeface="Times New Roman"/>
              <a:sym typeface="Times New Roman"/>
            </a:endParaRPr>
          </a:p>
          <a:p>
            <a:pPr lvl="0">
              <a:spcBef>
                <a:spcPts val="600"/>
              </a:spcBef>
              <a:defRPr sz="1800"/>
            </a:pPr>
            <a:r>
              <a:rPr sz="1600" b="1" dirty="0">
                <a:latin typeface="Times New Roman"/>
                <a:ea typeface="Times New Roman"/>
                <a:cs typeface="Times New Roman"/>
                <a:sym typeface="Times New Roman"/>
              </a:rPr>
              <a:t>Abstract:</a:t>
            </a:r>
            <a:r>
              <a:rPr sz="1600" dirty="0">
                <a:latin typeface="Times New Roman"/>
                <a:ea typeface="Times New Roman"/>
                <a:cs typeface="Times New Roman"/>
                <a:sym typeface="Times New Roman"/>
              </a:rPr>
              <a:t>	</a:t>
            </a:r>
            <a:r>
              <a:rPr sz="1600" dirty="0" smtClean="0">
                <a:latin typeface="Times New Roman"/>
                <a:ea typeface="Times New Roman"/>
                <a:cs typeface="Times New Roman"/>
                <a:sym typeface="Times New Roman"/>
              </a:rPr>
              <a:t>[</a:t>
            </a:r>
            <a:r>
              <a:rPr lang="en-US" sz="1600" dirty="0" smtClean="0">
                <a:latin typeface="Times New Roman"/>
                <a:ea typeface="Times New Roman"/>
                <a:cs typeface="Times New Roman"/>
                <a:sym typeface="Times New Roman"/>
              </a:rPr>
              <a:t>Clos</a:t>
            </a:r>
            <a:r>
              <a:rPr sz="1600" dirty="0" smtClean="0">
                <a:latin typeface="Times New Roman"/>
                <a:ea typeface="Times New Roman"/>
                <a:cs typeface="Times New Roman"/>
                <a:sym typeface="Times New Roman"/>
              </a:rPr>
              <a:t>ing </a:t>
            </a:r>
            <a:r>
              <a:rPr sz="1600" dirty="0">
                <a:latin typeface="Times New Roman"/>
                <a:ea typeface="Times New Roman"/>
                <a:cs typeface="Times New Roman"/>
                <a:sym typeface="Times New Roman"/>
              </a:rPr>
              <a:t>Report for the </a:t>
            </a:r>
            <a:r>
              <a:rPr lang="en-US" sz="1600" dirty="0" smtClean="0">
                <a:latin typeface="Times New Roman"/>
                <a:ea typeface="Times New Roman"/>
                <a:cs typeface="Times New Roman"/>
                <a:sym typeface="Times New Roman"/>
              </a:rPr>
              <a:t>Jan </a:t>
            </a:r>
            <a:r>
              <a:rPr sz="1600" dirty="0" smtClean="0">
                <a:latin typeface="Times New Roman"/>
                <a:ea typeface="Times New Roman"/>
                <a:cs typeface="Times New Roman"/>
                <a:sym typeface="Times New Roman"/>
              </a:rPr>
              <a:t>Session</a:t>
            </a:r>
            <a:r>
              <a:rPr sz="1600" dirty="0">
                <a:latin typeface="Times New Roman"/>
                <a:ea typeface="Times New Roman"/>
                <a:cs typeface="Times New Roman"/>
                <a:sym typeface="Times New Roman"/>
              </a:rPr>
              <a:t>]</a:t>
            </a:r>
            <a:endParaRPr sz="1200" dirty="0">
              <a:latin typeface="Times New Roman"/>
              <a:ea typeface="Times New Roman"/>
              <a:cs typeface="Times New Roman"/>
              <a:sym typeface="Times New Roman"/>
            </a:endParaRPr>
          </a:p>
          <a:p>
            <a:pPr lvl="0">
              <a:spcBef>
                <a:spcPts val="600"/>
              </a:spcBef>
              <a:defRPr sz="1800"/>
            </a:pPr>
            <a:r>
              <a:rPr sz="1600" b="1" dirty="0">
                <a:latin typeface="Times New Roman"/>
                <a:ea typeface="Times New Roman"/>
                <a:cs typeface="Times New Roman"/>
                <a:sym typeface="Times New Roman"/>
              </a:rPr>
              <a:t>Purpose:</a:t>
            </a:r>
            <a:r>
              <a:rPr sz="1600" dirty="0">
                <a:latin typeface="Times New Roman"/>
                <a:ea typeface="Times New Roman"/>
                <a:cs typeface="Times New Roman"/>
                <a:sym typeface="Times New Roman"/>
              </a:rPr>
              <a:t>	[]</a:t>
            </a:r>
          </a:p>
          <a:p>
            <a:pPr lvl="0">
              <a:defRPr sz="1800"/>
            </a:pPr>
            <a:r>
              <a:rPr sz="1600" b="1" dirty="0">
                <a:latin typeface="Times New Roman"/>
                <a:ea typeface="Times New Roman"/>
                <a:cs typeface="Times New Roman"/>
                <a:sym typeface="Times New Roman"/>
              </a:rPr>
              <a:t>Notice:</a:t>
            </a:r>
            <a:r>
              <a:rPr sz="1600" dirty="0">
                <a:latin typeface="Times New Roman"/>
                <a:ea typeface="Times New Roman"/>
                <a:cs typeface="Times New Roman"/>
                <a:sym typeface="Times New Roman"/>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sz="1200" dirty="0">
              <a:latin typeface="Times New Roman"/>
              <a:ea typeface="Times New Roman"/>
              <a:cs typeface="Times New Roman"/>
              <a:sym typeface="Times New Roman"/>
            </a:endParaRPr>
          </a:p>
          <a:p>
            <a:pPr lvl="0">
              <a:defRPr sz="1800"/>
            </a:pPr>
            <a:r>
              <a:rPr sz="1600" b="1" dirty="0">
                <a:latin typeface="Times New Roman"/>
                <a:ea typeface="Times New Roman"/>
                <a:cs typeface="Times New Roman"/>
                <a:sym typeface="Times New Roman"/>
              </a:rPr>
              <a:t>Release:</a:t>
            </a:r>
            <a:r>
              <a:rPr sz="1600" dirty="0">
                <a:latin typeface="Times New Roman"/>
                <a:ea typeface="Times New Roman"/>
                <a:cs typeface="Times New Roman"/>
                <a:sym typeface="Times New Roman"/>
              </a:rPr>
              <a:t>	The contributor acknowledges and accepts that this contribution becomes the property of IEEE and may be made publicly available by P802.15.	</a:t>
            </a:r>
          </a:p>
        </p:txBody>
      </p:sp>
    </p:spTree>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Content Placeholder 2"/>
          <p:cNvSpPr txBox="1">
            <a:spLocks/>
          </p:cNvSpPr>
          <p:nvPr/>
        </p:nvSpPr>
        <p:spPr bwMode="auto">
          <a:xfrm>
            <a:off x="461962" y="1103313"/>
            <a:ext cx="8148637" cy="4751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ts val="800"/>
              </a:spcBef>
              <a:defRPr sz="3200">
                <a:solidFill>
                  <a:srgbClr val="000000"/>
                </a:solidFill>
                <a:latin typeface="Arial" charset="0"/>
                <a:ea typeface="ＭＳ Ｐゴシック" pitchFamily="50" charset="-128"/>
              </a:defRPr>
            </a:lvl1pPr>
            <a:lvl2pPr eaLnBrk="0" hangingPunct="0">
              <a:spcBef>
                <a:spcPts val="700"/>
              </a:spcBef>
              <a:defRPr sz="2800">
                <a:solidFill>
                  <a:srgbClr val="000000"/>
                </a:solidFill>
                <a:latin typeface="Arial" charset="0"/>
                <a:ea typeface="ＭＳ Ｐゴシック" pitchFamily="50" charset="-128"/>
              </a:defRPr>
            </a:lvl2pPr>
            <a:lvl3pPr eaLnBrk="0" hangingPunct="0">
              <a:spcBef>
                <a:spcPts val="600"/>
              </a:spcBef>
              <a:defRPr sz="2400">
                <a:solidFill>
                  <a:srgbClr val="000000"/>
                </a:solidFill>
                <a:latin typeface="Arial" charset="0"/>
                <a:ea typeface="ＭＳ Ｐゴシック" pitchFamily="50" charset="-128"/>
              </a:defRPr>
            </a:lvl3pPr>
            <a:lvl4pPr eaLnBrk="0" hangingPunct="0">
              <a:spcBef>
                <a:spcPts val="500"/>
              </a:spcBef>
              <a:defRPr sz="2000">
                <a:solidFill>
                  <a:srgbClr val="000000"/>
                </a:solidFill>
                <a:latin typeface="Arial" charset="0"/>
                <a:ea typeface="ＭＳ Ｐゴシック" pitchFamily="50" charset="-128"/>
              </a:defRPr>
            </a:lvl4pPr>
            <a:lvl5pPr eaLnBrk="0" hangingPunct="0">
              <a:spcBef>
                <a:spcPts val="500"/>
              </a:spcBef>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charset="0"/>
                <a:ea typeface="ＭＳ Ｐゴシック" pitchFamily="50" charset="-128"/>
              </a:defRPr>
            </a:lvl9pPr>
          </a:lstStyle>
          <a:p>
            <a:pPr algn="ctr">
              <a:spcBef>
                <a:spcPct val="20000"/>
              </a:spcBef>
            </a:pPr>
            <a:r>
              <a:rPr lang="en-US" altLang="ja-JP" b="1" dirty="0">
                <a:solidFill>
                  <a:schemeClr val="tx1"/>
                </a:solidFill>
                <a:latin typeface="Times New Roman" pitchFamily="18" charset="0"/>
                <a:cs typeface="Times New Roman" pitchFamily="18" charset="0"/>
              </a:rPr>
              <a:t>IEEE </a:t>
            </a:r>
            <a:r>
              <a:rPr lang="en-US" altLang="ja-JP" b="1" dirty="0" smtClean="0">
                <a:solidFill>
                  <a:schemeClr val="tx1"/>
                </a:solidFill>
                <a:latin typeface="Times New Roman" pitchFamily="18" charset="0"/>
                <a:cs typeface="Times New Roman" pitchFamily="18" charset="0"/>
              </a:rPr>
              <a:t>802.15.3e  SG3e</a:t>
            </a:r>
            <a:endParaRPr lang="en-US" altLang="ja-JP" b="1" dirty="0">
              <a:solidFill>
                <a:schemeClr val="tx1"/>
              </a:solidFill>
              <a:latin typeface="Times New Roman" pitchFamily="18" charset="0"/>
              <a:cs typeface="Times New Roman" pitchFamily="18" charset="0"/>
            </a:endParaRPr>
          </a:p>
          <a:p>
            <a:pPr algn="ctr">
              <a:spcBef>
                <a:spcPct val="20000"/>
              </a:spcBef>
            </a:pPr>
            <a:r>
              <a:rPr lang="en-US" altLang="ja-JP" dirty="0" smtClean="0">
                <a:solidFill>
                  <a:schemeClr val="tx1"/>
                </a:solidFill>
                <a:latin typeface="Times New Roman" pitchFamily="18" charset="0"/>
                <a:cs typeface="Times New Roman" pitchFamily="18" charset="0"/>
              </a:rPr>
              <a:t>High Rate Close Proximity (HRCP)</a:t>
            </a:r>
            <a:endParaRPr lang="en-US" altLang="ja-JP" b="1" dirty="0">
              <a:solidFill>
                <a:schemeClr val="tx1"/>
              </a:solidFill>
              <a:latin typeface="Times New Roman" pitchFamily="18" charset="0"/>
              <a:cs typeface="Times New Roman" pitchFamily="18" charset="0"/>
            </a:endParaRPr>
          </a:p>
          <a:p>
            <a:pPr algn="ctr">
              <a:spcBef>
                <a:spcPct val="20000"/>
              </a:spcBef>
            </a:pPr>
            <a:endParaRPr lang="en-US" altLang="ja-JP" b="1" dirty="0">
              <a:solidFill>
                <a:schemeClr val="tx1"/>
              </a:solidFill>
              <a:latin typeface="Times New Roman" pitchFamily="18" charset="0"/>
              <a:cs typeface="Times New Roman" pitchFamily="18" charset="0"/>
            </a:endParaRPr>
          </a:p>
          <a:p>
            <a:pPr algn="ctr">
              <a:spcBef>
                <a:spcPct val="20000"/>
              </a:spcBef>
            </a:pPr>
            <a:r>
              <a:rPr lang="en-US" altLang="ja-JP" b="1" dirty="0">
                <a:solidFill>
                  <a:schemeClr val="tx1"/>
                </a:solidFill>
                <a:latin typeface="Times New Roman" pitchFamily="18" charset="0"/>
                <a:cs typeface="Times New Roman" pitchFamily="18" charset="0"/>
              </a:rPr>
              <a:t>Closing Report</a:t>
            </a:r>
          </a:p>
          <a:p>
            <a:pPr algn="ctr">
              <a:spcBef>
                <a:spcPct val="20000"/>
              </a:spcBef>
            </a:pPr>
            <a:endParaRPr lang="en-US" altLang="ja-JP" b="1" dirty="0">
              <a:solidFill>
                <a:schemeClr val="tx1"/>
              </a:solidFill>
              <a:latin typeface="Times New Roman" pitchFamily="18" charset="0"/>
              <a:cs typeface="Times New Roman" pitchFamily="18" charset="0"/>
            </a:endParaRPr>
          </a:p>
          <a:p>
            <a:pPr algn="ctr" eaLnBrk="1" hangingPunct="1">
              <a:spcBef>
                <a:spcPct val="0"/>
              </a:spcBef>
            </a:pPr>
            <a:r>
              <a:rPr lang="en-US" altLang="ja-JP" sz="2400" b="1" dirty="0" smtClean="0">
                <a:solidFill>
                  <a:schemeClr val="tx1"/>
                </a:solidFill>
                <a:latin typeface="Times New Roman" pitchFamily="18" charset="0"/>
                <a:cs typeface="Times New Roman" pitchFamily="18" charset="0"/>
              </a:rPr>
              <a:t>1</a:t>
            </a:r>
            <a:r>
              <a:rPr lang="en-US" altLang="ja-JP" sz="2400" b="1" baseline="30000" dirty="0" smtClean="0">
                <a:solidFill>
                  <a:schemeClr val="tx1"/>
                </a:solidFill>
                <a:latin typeface="Times New Roman" pitchFamily="18" charset="0"/>
                <a:cs typeface="Times New Roman" pitchFamily="18" charset="0"/>
              </a:rPr>
              <a:t>st</a:t>
            </a:r>
            <a:r>
              <a:rPr lang="en-US" altLang="ja-JP" sz="2400" b="1" dirty="0" smtClean="0">
                <a:solidFill>
                  <a:schemeClr val="tx1"/>
                </a:solidFill>
                <a:latin typeface="Times New Roman" pitchFamily="18" charset="0"/>
                <a:cs typeface="Times New Roman" pitchFamily="18" charset="0"/>
              </a:rPr>
              <a:t> Meeting </a:t>
            </a:r>
            <a:r>
              <a:rPr lang="en-US" altLang="ja-JP" sz="2400" b="1" dirty="0">
                <a:solidFill>
                  <a:schemeClr val="tx1"/>
                </a:solidFill>
                <a:latin typeface="Times New Roman" pitchFamily="18" charset="0"/>
                <a:cs typeface="Times New Roman" pitchFamily="18" charset="0"/>
              </a:rPr>
              <a:t>as a </a:t>
            </a:r>
            <a:r>
              <a:rPr lang="en-US" altLang="ja-JP" sz="2400" b="1" dirty="0" smtClean="0">
                <a:solidFill>
                  <a:schemeClr val="tx1"/>
                </a:solidFill>
                <a:latin typeface="Times New Roman" pitchFamily="18" charset="0"/>
                <a:cs typeface="Times New Roman" pitchFamily="18" charset="0"/>
              </a:rPr>
              <a:t>Study Group</a:t>
            </a:r>
            <a:endParaRPr lang="en-US" altLang="ja-JP" sz="2400" b="1" dirty="0">
              <a:solidFill>
                <a:schemeClr val="tx1"/>
              </a:solidFill>
              <a:latin typeface="Times New Roman" pitchFamily="18" charset="0"/>
              <a:cs typeface="Times New Roman" pitchFamily="18" charset="0"/>
            </a:endParaRPr>
          </a:p>
          <a:p>
            <a:pPr algn="ctr" eaLnBrk="1" hangingPunct="1">
              <a:spcBef>
                <a:spcPct val="0"/>
              </a:spcBef>
            </a:pPr>
            <a:endParaRPr lang="en-US" altLang="ja-JP" sz="1600" b="1" dirty="0">
              <a:solidFill>
                <a:schemeClr val="tx1"/>
              </a:solidFill>
              <a:latin typeface="Times New Roman" pitchFamily="18" charset="0"/>
              <a:cs typeface="Times New Roman" pitchFamily="18" charset="0"/>
            </a:endParaRPr>
          </a:p>
          <a:p>
            <a:pPr algn="ctr" eaLnBrk="1" hangingPunct="1">
              <a:spcBef>
                <a:spcPct val="0"/>
              </a:spcBef>
            </a:pPr>
            <a:r>
              <a:rPr lang="en-US" altLang="ja-JP" sz="2400" b="1" dirty="0">
                <a:solidFill>
                  <a:schemeClr val="tx1"/>
                </a:solidFill>
                <a:latin typeface="Times New Roman" pitchFamily="18" charset="0"/>
                <a:cs typeface="Times New Roman" pitchFamily="18" charset="0"/>
              </a:rPr>
              <a:t>Atlanta, GA, USA</a:t>
            </a:r>
          </a:p>
          <a:p>
            <a:pPr algn="ctr" eaLnBrk="1" hangingPunct="1">
              <a:spcBef>
                <a:spcPct val="0"/>
              </a:spcBef>
            </a:pPr>
            <a:endParaRPr lang="en-US" altLang="ja-JP" sz="1600" b="1" dirty="0">
              <a:solidFill>
                <a:schemeClr val="tx1"/>
              </a:solidFill>
              <a:latin typeface="Times New Roman" pitchFamily="18" charset="0"/>
              <a:cs typeface="Times New Roman" pitchFamily="18" charset="0"/>
            </a:endParaRPr>
          </a:p>
          <a:p>
            <a:pPr algn="ctr" eaLnBrk="1" hangingPunct="1">
              <a:spcBef>
                <a:spcPct val="0"/>
              </a:spcBef>
            </a:pPr>
            <a:r>
              <a:rPr lang="en-US" altLang="ja-JP" sz="2400" b="1" dirty="0">
                <a:solidFill>
                  <a:schemeClr val="tx1"/>
                </a:solidFill>
                <a:latin typeface="Times New Roman" pitchFamily="18" charset="0"/>
                <a:cs typeface="Times New Roman" pitchFamily="18" charset="0"/>
              </a:rPr>
              <a:t>Jan. </a:t>
            </a:r>
            <a:r>
              <a:rPr lang="en-US" altLang="ja-JP" sz="2400" b="1" dirty="0" smtClean="0">
                <a:solidFill>
                  <a:schemeClr val="tx1"/>
                </a:solidFill>
                <a:latin typeface="Times New Roman" pitchFamily="18" charset="0"/>
                <a:cs typeface="Times New Roman" pitchFamily="18" charset="0"/>
              </a:rPr>
              <a:t>12-15, </a:t>
            </a:r>
            <a:r>
              <a:rPr lang="en-US" altLang="ja-JP" sz="2400" b="1" dirty="0">
                <a:solidFill>
                  <a:schemeClr val="tx1"/>
                </a:solidFill>
                <a:latin typeface="Times New Roman" pitchFamily="18" charset="0"/>
                <a:cs typeface="Times New Roman" pitchFamily="18" charset="0"/>
              </a:rPr>
              <a:t>2015</a:t>
            </a:r>
            <a:endParaRPr lang="en-US" altLang="en-US" sz="2400" dirty="0">
              <a:solidFill>
                <a:schemeClr val="tx1"/>
              </a:solidFill>
              <a:latin typeface="Times New Roman" pitchFamily="18" charset="0"/>
              <a:cs typeface="Times New Roman" pitchFamily="18" charset="0"/>
            </a:endParaRPr>
          </a:p>
        </p:txBody>
      </p:sp>
      <p:sp>
        <p:nvSpPr>
          <p:cNvPr id="6147" name="Slide Number Placeholder 6"/>
          <p:cNvSpPr>
            <a:spLocks noGrp="1"/>
          </p:cNvSpPr>
          <p:nvPr>
            <p:ph type="sldNum" sz="quarter" idx="10"/>
          </p:nvPr>
        </p:nvSpPr>
        <p:spPr>
          <a:xfrm>
            <a:off x="4211638" y="6553200"/>
            <a:ext cx="658812" cy="2603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pitchFamily="50"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pitchFamily="50"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pitchFamily="50"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9pPr>
          </a:lstStyle>
          <a:p>
            <a:pPr algn="ctr" eaLnBrk="1" hangingPunct="1">
              <a:spcBef>
                <a:spcPct val="0"/>
              </a:spcBef>
            </a:pPr>
            <a:r>
              <a:rPr lang="en-US" altLang="en-US" sz="1200" smtClean="0">
                <a:latin typeface="Times New Roman" pitchFamily="18" charset="0"/>
              </a:rPr>
              <a:t>Slide </a:t>
            </a:r>
            <a:fld id="{71EF6ECD-64B2-4355-90BE-5FCB16260F66}" type="slidenum">
              <a:rPr lang="en-US" altLang="en-US" sz="1200" smtClean="0">
                <a:latin typeface="Times New Roman" pitchFamily="18" charset="0"/>
              </a:rPr>
              <a:pPr algn="ctr" eaLnBrk="1" hangingPunct="1">
                <a:spcBef>
                  <a:spcPct val="0"/>
                </a:spcBef>
              </a:pPr>
              <a:t>2</a:t>
            </a:fld>
            <a:endParaRPr lang="en-US" altLang="en-US" sz="1200" smtClean="0">
              <a:latin typeface="Times New Roman" pitchFamily="18" charset="0"/>
            </a:endParaRPr>
          </a:p>
        </p:txBody>
      </p:sp>
    </p:spTree>
    <p:extLst>
      <p:ext uri="{BB962C8B-B14F-4D97-AF65-F5344CB8AC3E}">
        <p14:creationId xmlns:p14="http://schemas.microsoft.com/office/powerpoint/2010/main" val="41093056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Date Placeholder 1"/>
          <p:cNvSpPr>
            <a:spLocks noGrp="1"/>
          </p:cNvSpPr>
          <p:nvPr>
            <p:ph type="dt" sz="quarter" idx="4294967295"/>
          </p:nvPr>
        </p:nvSpPr>
        <p:spPr>
          <a:xfrm>
            <a:off x="685800" y="381000"/>
            <a:ext cx="1600200" cy="2159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 2015&gt;</a:t>
            </a:r>
            <a:endParaRPr lang="en-US" sz="1400"/>
          </a:p>
        </p:txBody>
      </p:sp>
      <p:sp>
        <p:nvSpPr>
          <p:cNvPr id="33794" name="Footer Placeholder 2"/>
          <p:cNvSpPr>
            <a:spLocks noGrp="1"/>
          </p:cNvSpPr>
          <p:nvPr>
            <p:ph type="ftr" sz="quarter" idx="4294967295"/>
          </p:nvPr>
        </p:nvSpPr>
        <p:spPr>
          <a:xfrm>
            <a:off x="5486400" y="6475413"/>
            <a:ext cx="3124200" cy="18256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3796"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EEEEEC27-9AB7-2748-97A7-7ACDD150DF3D}" type="slidenum">
              <a:rPr lang="en-US"/>
              <a:pPr algn="ctr"/>
              <a:t>3</a:t>
            </a:fld>
            <a:endParaRPr lang="en-US"/>
          </a:p>
        </p:txBody>
      </p:sp>
      <p:sp>
        <p:nvSpPr>
          <p:cNvPr id="33797" name="Rectangle 2"/>
          <p:cNvSpPr>
            <a:spLocks noGrp="1" noChangeArrowheads="1"/>
          </p:cNvSpPr>
          <p:nvPr>
            <p:ph type="title" idx="4294967295"/>
          </p:nvPr>
        </p:nvSpPr>
        <p:spPr/>
        <p:txBody>
          <a:bodyPr/>
          <a:lstStyle/>
          <a:p>
            <a:r>
              <a:rPr lang="en-US" dirty="0" smtClean="0">
                <a:latin typeface="Times New Roman" charset="0"/>
                <a:ea typeface="ＭＳ Ｐゴシック" charset="0"/>
                <a:cs typeface="ＭＳ Ｐゴシック" charset="0"/>
              </a:rPr>
              <a:t>802.15.3e Officers</a:t>
            </a:r>
            <a:endParaRPr lang="en-US" dirty="0">
              <a:latin typeface="Times New Roman" charset="0"/>
              <a:ea typeface="ＭＳ Ｐゴシック" charset="0"/>
              <a:cs typeface="ＭＳ Ｐゴシック" charset="0"/>
            </a:endParaRPr>
          </a:p>
        </p:txBody>
      </p:sp>
      <p:sp>
        <p:nvSpPr>
          <p:cNvPr id="33798" name="Rectangle 3"/>
          <p:cNvSpPr>
            <a:spLocks noGrp="1" noChangeArrowheads="1"/>
          </p:cNvSpPr>
          <p:nvPr>
            <p:ph type="body" idx="4294967295"/>
          </p:nvPr>
        </p:nvSpPr>
        <p:spPr>
          <a:xfrm>
            <a:off x="457200" y="1752600"/>
            <a:ext cx="8382000" cy="4419600"/>
          </a:xfrm>
        </p:spPr>
        <p:txBody>
          <a:bodyPr/>
          <a:lstStyle/>
          <a:p>
            <a:pPr marL="914400" indent="-914400">
              <a:lnSpc>
                <a:spcPct val="80000"/>
              </a:lnSpc>
              <a:buFontTx/>
              <a:buNone/>
            </a:pPr>
            <a:r>
              <a:rPr lang="en-US" sz="2400" dirty="0" smtClean="0">
                <a:latin typeface="Arial" charset="0"/>
                <a:ea typeface="ＭＳ Ｐゴシック" charset="0"/>
                <a:cs typeface="ＭＳ Ｐゴシック" charset="0"/>
              </a:rPr>
              <a:t>Chair:		Thomas </a:t>
            </a:r>
            <a:r>
              <a:rPr lang="en-US" sz="2400" dirty="0" err="1" smtClean="0">
                <a:latin typeface="Arial" charset="0"/>
                <a:ea typeface="ＭＳ Ｐゴシック" charset="0"/>
                <a:cs typeface="ＭＳ Ｐゴシック" charset="0"/>
              </a:rPr>
              <a:t>Kürner</a:t>
            </a:r>
            <a:r>
              <a:rPr lang="en-US" sz="2400" dirty="0" smtClean="0">
                <a:latin typeface="Arial" charset="0"/>
                <a:ea typeface="ＭＳ Ｐゴシック" charset="0"/>
                <a:cs typeface="ＭＳ Ｐゴシック" charset="0"/>
              </a:rPr>
              <a:t>, </a:t>
            </a:r>
            <a:r>
              <a:rPr lang="de-DE" sz="2400" dirty="0">
                <a:latin typeface="Arial" charset="0"/>
                <a:ea typeface="ＭＳ Ｐゴシック" charset="0"/>
                <a:cs typeface="ＭＳ Ｐゴシック" charset="0"/>
              </a:rPr>
              <a:t>Institut für Nachrichtentechnik</a:t>
            </a:r>
          </a:p>
          <a:p>
            <a:pPr marL="914400" indent="-914400">
              <a:lnSpc>
                <a:spcPct val="80000"/>
              </a:lnSpc>
              <a:buFontTx/>
              <a:buNone/>
            </a:pPr>
            <a:r>
              <a:rPr lang="de-DE" sz="2400" dirty="0" smtClean="0">
                <a:latin typeface="Arial" charset="0"/>
                <a:ea typeface="ＭＳ Ｐゴシック" charset="0"/>
                <a:cs typeface="ＭＳ Ｐゴシック" charset="0"/>
              </a:rPr>
              <a:t>		Technische </a:t>
            </a:r>
            <a:r>
              <a:rPr lang="de-DE" sz="2400" dirty="0">
                <a:latin typeface="Arial" charset="0"/>
                <a:ea typeface="ＭＳ Ｐゴシック" charset="0"/>
                <a:cs typeface="ＭＳ Ｐゴシック" charset="0"/>
              </a:rPr>
              <a:t>Universität Braunschweig</a:t>
            </a:r>
          </a:p>
          <a:p>
            <a:pPr marL="914400" indent="-914400">
              <a:lnSpc>
                <a:spcPct val="80000"/>
              </a:lnSpc>
              <a:buFontTx/>
              <a:buNone/>
            </a:pPr>
            <a:endParaRPr lang="en-US" sz="2400" dirty="0" smtClean="0">
              <a:latin typeface="Arial" charset="0"/>
              <a:ea typeface="ＭＳ Ｐゴシック" charset="0"/>
              <a:cs typeface="ＭＳ Ｐゴシック" charset="0"/>
            </a:endParaRPr>
          </a:p>
          <a:p>
            <a:pPr marL="914400" indent="-914400">
              <a:lnSpc>
                <a:spcPct val="80000"/>
              </a:lnSpc>
              <a:buFontTx/>
              <a:buNone/>
            </a:pPr>
            <a:r>
              <a:rPr lang="en-US" sz="2400" dirty="0">
                <a:latin typeface="Arial" charset="0"/>
                <a:ea typeface="ＭＳ Ｐゴシック" charset="0"/>
                <a:cs typeface="ＭＳ Ｐゴシック" charset="0"/>
              </a:rPr>
              <a:t>	</a:t>
            </a:r>
            <a:r>
              <a:rPr lang="en-US" sz="2400" dirty="0" smtClean="0">
                <a:latin typeface="Arial" charset="0"/>
                <a:ea typeface="ＭＳ Ｐゴシック" charset="0"/>
                <a:cs typeface="ＭＳ Ｐゴシック" charset="0"/>
              </a:rPr>
              <a:t>	(Andrew Estrada, Sony, acting)</a:t>
            </a:r>
            <a:endParaRPr lang="en-US" sz="2400" dirty="0">
              <a:latin typeface="Arial" charset="0"/>
              <a:ea typeface="ＭＳ Ｐゴシック" charset="0"/>
              <a:cs typeface="ＭＳ Ｐゴシック" charset="0"/>
            </a:endParaRPr>
          </a:p>
          <a:p>
            <a:pPr marL="914400" indent="-914400">
              <a:lnSpc>
                <a:spcPct val="80000"/>
              </a:lnSpc>
              <a:buFontTx/>
              <a:buNone/>
            </a:pPr>
            <a:endParaRPr lang="en-US" sz="2400" dirty="0">
              <a:latin typeface="Arial" charset="0"/>
              <a:ea typeface="ＭＳ Ｐゴシック" charset="0"/>
              <a:cs typeface="ＭＳ Ｐゴシック" charset="0"/>
            </a:endParaRPr>
          </a:p>
          <a:p>
            <a:pPr marL="914400" indent="-914400">
              <a:lnSpc>
                <a:spcPct val="80000"/>
              </a:lnSpc>
              <a:buFontTx/>
              <a:buNone/>
            </a:pPr>
            <a:r>
              <a:rPr lang="en-US" sz="2400" dirty="0">
                <a:latin typeface="Arial" charset="0"/>
                <a:ea typeface="ＭＳ Ｐゴシック" charset="0"/>
                <a:cs typeface="ＭＳ Ｐゴシック" charset="0"/>
              </a:rPr>
              <a:t>Vice </a:t>
            </a:r>
            <a:r>
              <a:rPr lang="en-US" sz="2400" dirty="0" smtClean="0">
                <a:latin typeface="Arial" charset="0"/>
                <a:ea typeface="ＭＳ Ｐゴシック" charset="0"/>
                <a:cs typeface="ＭＳ Ｐゴシック" charset="0"/>
              </a:rPr>
              <a:t>Chair	None</a:t>
            </a:r>
          </a:p>
          <a:p>
            <a:pPr marL="914400" indent="-914400">
              <a:lnSpc>
                <a:spcPct val="80000"/>
              </a:lnSpc>
              <a:buFontTx/>
              <a:buNone/>
            </a:pPr>
            <a:endParaRPr lang="en-US" sz="2400" dirty="0">
              <a:latin typeface="Arial" charset="0"/>
              <a:ea typeface="ＭＳ Ｐゴシック" charset="0"/>
              <a:cs typeface="ＭＳ Ｐゴシック" charset="0"/>
            </a:endParaRPr>
          </a:p>
          <a:p>
            <a:pPr marL="914400" indent="-914400">
              <a:lnSpc>
                <a:spcPct val="80000"/>
              </a:lnSpc>
              <a:buFontTx/>
              <a:buNone/>
            </a:pPr>
            <a:r>
              <a:rPr lang="en-US" sz="2400" dirty="0" smtClean="0">
                <a:latin typeface="Arial" charset="0"/>
                <a:ea typeface="ＭＳ Ｐゴシック" charset="0"/>
                <a:cs typeface="ＭＳ Ｐゴシック" charset="0"/>
              </a:rPr>
              <a:t>Secretary	Ken </a:t>
            </a:r>
            <a:r>
              <a:rPr lang="en-US" sz="2400" dirty="0" err="1" smtClean="0">
                <a:latin typeface="Arial" charset="0"/>
                <a:ea typeface="ＭＳ Ｐゴシック" charset="0"/>
                <a:cs typeface="ＭＳ Ｐゴシック" charset="0"/>
              </a:rPr>
              <a:t>Hiraga</a:t>
            </a:r>
            <a:r>
              <a:rPr lang="en-US" sz="2400" dirty="0" smtClean="0">
                <a:latin typeface="Arial" charset="0"/>
                <a:ea typeface="ＭＳ Ｐゴシック" charset="0"/>
                <a:cs typeface="ＭＳ Ｐゴシック" charset="0"/>
              </a:rPr>
              <a:t>, </a:t>
            </a:r>
            <a:r>
              <a:rPr lang="en-US" sz="2400" dirty="0" smtClean="0">
                <a:latin typeface="Arial" charset="0"/>
                <a:ea typeface="ＭＳ Ｐゴシック" charset="0"/>
                <a:cs typeface="ＭＳ Ｐゴシック" charset="0"/>
              </a:rPr>
              <a:t>NTT</a:t>
            </a:r>
          </a:p>
          <a:p>
            <a:pPr marL="914400" indent="-914400">
              <a:lnSpc>
                <a:spcPct val="80000"/>
              </a:lnSpc>
              <a:buFontTx/>
              <a:buNone/>
            </a:pPr>
            <a:endParaRPr lang="en-US" sz="2400" dirty="0">
              <a:latin typeface="Arial" charset="0"/>
              <a:ea typeface="ＭＳ Ｐゴシック" charset="0"/>
              <a:cs typeface="ＭＳ Ｐゴシック" charset="0"/>
            </a:endParaRPr>
          </a:p>
          <a:p>
            <a:pPr marL="914400" indent="-914400">
              <a:lnSpc>
                <a:spcPct val="80000"/>
              </a:lnSpc>
              <a:buFontTx/>
              <a:buNone/>
            </a:pPr>
            <a:r>
              <a:rPr lang="en-US" sz="2400" dirty="0" smtClean="0">
                <a:latin typeface="Arial" charset="0"/>
                <a:ea typeface="ＭＳ Ｐゴシック" charset="0"/>
                <a:cs typeface="ＭＳ Ｐゴシック" charset="0"/>
              </a:rPr>
              <a:t>Technical Editor	Ko Togashi, Toshiba</a:t>
            </a:r>
          </a:p>
          <a:p>
            <a:pPr marL="914400" indent="-914400">
              <a:lnSpc>
                <a:spcPct val="80000"/>
              </a:lnSpc>
              <a:buFontTx/>
              <a:buNone/>
            </a:pPr>
            <a:r>
              <a:rPr lang="en-US" sz="2400" dirty="0">
                <a:latin typeface="Arial" charset="0"/>
                <a:ea typeface="ＭＳ Ｐゴシック" charset="0"/>
                <a:cs typeface="ＭＳ Ｐゴシック" charset="0"/>
              </a:rPr>
              <a:t>	</a:t>
            </a:r>
            <a:r>
              <a:rPr lang="en-US" sz="2400" dirty="0" smtClean="0">
                <a:latin typeface="Arial" charset="0"/>
                <a:ea typeface="ＭＳ Ｐゴシック" charset="0"/>
                <a:cs typeface="ＭＳ Ｐゴシック" charset="0"/>
              </a:rPr>
              <a:t>		Andrew Estrada, Sony</a:t>
            </a:r>
            <a:endParaRPr lang="en-US" sz="2400" dirty="0">
              <a:latin typeface="Arial" charset="0"/>
              <a:ea typeface="ＭＳ Ｐゴシック" charset="0"/>
              <a:cs typeface="ＭＳ Ｐゴシック" charset="0"/>
            </a:endParaRPr>
          </a:p>
        </p:txBody>
      </p:sp>
    </p:spTree>
    <p:extLst>
      <p:ext uri="{BB962C8B-B14F-4D97-AF65-F5344CB8AC3E}">
        <p14:creationId xmlns:p14="http://schemas.microsoft.com/office/powerpoint/2010/main" val="238574980"/>
      </p:ext>
    </p:extLst>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4294967295"/>
          </p:nvPr>
        </p:nvSpPr>
        <p:spPr>
          <a:xfrm>
            <a:off x="685800" y="381000"/>
            <a:ext cx="1600200" cy="2159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smtClean="0"/>
              <a:t>&lt;November 2014&gt;</a:t>
            </a:r>
            <a:endParaRPr lang="en-US" sz="1400" dirty="0"/>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4</a:t>
            </a:fld>
            <a:endParaRPr lang="en-US"/>
          </a:p>
        </p:txBody>
      </p:sp>
      <p:sp>
        <p:nvSpPr>
          <p:cNvPr id="21509" name="Rectangle 2"/>
          <p:cNvSpPr>
            <a:spLocks noGrp="1" noChangeArrowheads="1"/>
          </p:cNvSpPr>
          <p:nvPr>
            <p:ph type="title" idx="4294967295"/>
          </p:nvPr>
        </p:nvSpPr>
        <p:spPr>
          <a:xfrm>
            <a:off x="609600" y="609600"/>
            <a:ext cx="7772400" cy="762000"/>
          </a:xfrm>
        </p:spPr>
        <p:txBody>
          <a:bodyPr/>
          <a:lstStyle/>
          <a:p>
            <a:r>
              <a:rPr lang="en-US" b="1" dirty="0">
                <a:latin typeface="Times New Roman" charset="0"/>
                <a:ea typeface="ＭＳ Ｐゴシック" charset="0"/>
                <a:cs typeface="ＭＳ Ｐゴシック" charset="0"/>
              </a:rPr>
              <a:t>Meeting </a:t>
            </a:r>
            <a:r>
              <a:rPr lang="en-US" b="1" dirty="0" smtClean="0">
                <a:latin typeface="Times New Roman" charset="0"/>
                <a:ea typeface="ＭＳ Ｐゴシック" charset="0"/>
                <a:cs typeface="ＭＳ Ｐゴシック" charset="0"/>
              </a:rPr>
              <a:t>Objectives</a:t>
            </a:r>
            <a:endParaRPr lang="en-US" sz="2800" dirty="0">
              <a:latin typeface="Times New Roman" charset="0"/>
              <a:ea typeface="ＭＳ Ｐゴシック" charset="0"/>
              <a:cs typeface="ＭＳ Ｐゴシック" charset="0"/>
            </a:endParaRPr>
          </a:p>
        </p:txBody>
      </p:sp>
      <p:sp>
        <p:nvSpPr>
          <p:cNvPr id="8" name="Rectangle 3"/>
          <p:cNvSpPr txBox="1">
            <a:spLocks noChangeArrowheads="1"/>
          </p:cNvSpPr>
          <p:nvPr/>
        </p:nvSpPr>
        <p:spPr>
          <a:xfrm>
            <a:off x="228600" y="1676400"/>
            <a:ext cx="8686800" cy="4648200"/>
          </a:xfrm>
          <a:prstGeom prst="rect">
            <a:avLst/>
          </a:prstGeom>
        </p:spPr>
        <p:txBody>
          <a:bodyPr/>
          <a:lstStyle>
            <a:lvl1pPr marL="342900" indent="-342900">
              <a:spcBef>
                <a:spcPts val="700"/>
              </a:spcBef>
              <a:buSzPct val="100000"/>
              <a:buChar char="•"/>
              <a:defRPr sz="3200">
                <a:latin typeface="Arial"/>
                <a:ea typeface="Arial"/>
                <a:cs typeface="Arial"/>
                <a:sym typeface="Arial"/>
              </a:defRPr>
            </a:lvl1pPr>
            <a:lvl2pPr marL="783771" indent="-326571">
              <a:spcBef>
                <a:spcPts val="700"/>
              </a:spcBef>
              <a:buSzPct val="100000"/>
              <a:buChar char="–"/>
              <a:defRPr sz="3200">
                <a:latin typeface="Arial"/>
                <a:ea typeface="Arial"/>
                <a:cs typeface="Arial"/>
                <a:sym typeface="Arial"/>
              </a:defRPr>
            </a:lvl2pPr>
            <a:lvl3pPr marL="1162050" indent="-304800">
              <a:spcBef>
                <a:spcPts val="700"/>
              </a:spcBef>
              <a:buSzPct val="100000"/>
              <a:buChar char="•"/>
              <a:defRPr sz="3200">
                <a:latin typeface="Arial"/>
                <a:ea typeface="Arial"/>
                <a:cs typeface="Arial"/>
                <a:sym typeface="Arial"/>
              </a:defRPr>
            </a:lvl3pPr>
            <a:lvl4pPr marL="1565910" indent="-365760">
              <a:spcBef>
                <a:spcPts val="700"/>
              </a:spcBef>
              <a:buSzPct val="100000"/>
              <a:buChar char="–"/>
              <a:defRPr sz="3200">
                <a:latin typeface="Arial"/>
                <a:ea typeface="Arial"/>
                <a:cs typeface="Arial"/>
                <a:sym typeface="Arial"/>
              </a:defRPr>
            </a:lvl4pPr>
            <a:lvl5pPr marL="1908810" indent="-365760">
              <a:spcBef>
                <a:spcPts val="700"/>
              </a:spcBef>
              <a:buSzPct val="100000"/>
              <a:buChar char="•"/>
              <a:defRPr sz="3200">
                <a:latin typeface="Arial"/>
                <a:ea typeface="Arial"/>
                <a:cs typeface="Arial"/>
                <a:sym typeface="Arial"/>
              </a:defRPr>
            </a:lvl5pPr>
            <a:lvl6pPr marL="2366010" indent="-365760">
              <a:spcBef>
                <a:spcPts val="700"/>
              </a:spcBef>
              <a:buSzPct val="100000"/>
              <a:buChar char="•"/>
              <a:defRPr sz="3200">
                <a:latin typeface="Arial"/>
                <a:ea typeface="Arial"/>
                <a:cs typeface="Arial"/>
                <a:sym typeface="Arial"/>
              </a:defRPr>
            </a:lvl6pPr>
            <a:lvl7pPr marL="2823210" indent="-365760">
              <a:spcBef>
                <a:spcPts val="700"/>
              </a:spcBef>
              <a:buSzPct val="100000"/>
              <a:buChar char="•"/>
              <a:defRPr sz="3200">
                <a:latin typeface="Arial"/>
                <a:ea typeface="Arial"/>
                <a:cs typeface="Arial"/>
                <a:sym typeface="Arial"/>
              </a:defRPr>
            </a:lvl7pPr>
            <a:lvl8pPr marL="3280409" indent="-365759">
              <a:spcBef>
                <a:spcPts val="700"/>
              </a:spcBef>
              <a:buSzPct val="100000"/>
              <a:buChar char="•"/>
              <a:defRPr sz="3200">
                <a:latin typeface="Arial"/>
                <a:ea typeface="Arial"/>
                <a:cs typeface="Arial"/>
                <a:sym typeface="Arial"/>
              </a:defRPr>
            </a:lvl8pPr>
            <a:lvl9pPr marL="3737609" indent="-365759">
              <a:spcBef>
                <a:spcPts val="700"/>
              </a:spcBef>
              <a:buSzPct val="100000"/>
              <a:buChar char="•"/>
              <a:defRPr sz="3200">
                <a:latin typeface="Arial"/>
                <a:ea typeface="Arial"/>
                <a:cs typeface="Arial"/>
                <a:sym typeface="Arial"/>
              </a:defRPr>
            </a:lvl9pPr>
          </a:lstStyle>
          <a:p>
            <a:pPr>
              <a:lnSpc>
                <a:spcPct val="80000"/>
              </a:lnSpc>
            </a:pPr>
            <a:r>
              <a:rPr lang="en-US" sz="2800" dirty="0">
                <a:latin typeface="+mj-lt"/>
              </a:rPr>
              <a:t>Monday-Tuesday 12-13 Jan 2015:</a:t>
            </a:r>
          </a:p>
          <a:p>
            <a:pPr lvl="1">
              <a:lnSpc>
                <a:spcPct val="80000"/>
              </a:lnSpc>
            </a:pPr>
            <a:r>
              <a:rPr lang="en-US" sz="2800" dirty="0">
                <a:latin typeface="+mj-lt"/>
              </a:rPr>
              <a:t>Approve Leadership</a:t>
            </a:r>
          </a:p>
          <a:p>
            <a:pPr lvl="1">
              <a:lnSpc>
                <a:spcPct val="80000"/>
              </a:lnSpc>
            </a:pPr>
            <a:r>
              <a:rPr lang="en-US" sz="2800" dirty="0">
                <a:latin typeface="+mj-lt"/>
              </a:rPr>
              <a:t>Work on Draft PAR and CSD</a:t>
            </a:r>
          </a:p>
          <a:p>
            <a:pPr lvl="1">
              <a:lnSpc>
                <a:spcPct val="80000"/>
              </a:lnSpc>
            </a:pPr>
            <a:r>
              <a:rPr lang="en-US" sz="2800" dirty="0" smtClean="0">
                <a:latin typeface="+mj-lt"/>
              </a:rPr>
              <a:t>Start work on TGD</a:t>
            </a:r>
            <a:endParaRPr lang="en-US" sz="2800" dirty="0">
              <a:latin typeface="+mj-lt"/>
            </a:endParaRPr>
          </a:p>
          <a:p>
            <a:pPr>
              <a:lnSpc>
                <a:spcPct val="80000"/>
              </a:lnSpc>
            </a:pPr>
            <a:endParaRPr lang="en-US" sz="2800" dirty="0">
              <a:latin typeface="+mj-lt"/>
            </a:endParaRPr>
          </a:p>
          <a:p>
            <a:pPr>
              <a:lnSpc>
                <a:spcPct val="80000"/>
              </a:lnSpc>
            </a:pPr>
            <a:r>
              <a:rPr lang="en-US" sz="2800" dirty="0" smtClean="0">
                <a:latin typeface="+mj-lt"/>
              </a:rPr>
              <a:t>Status</a:t>
            </a:r>
          </a:p>
          <a:p>
            <a:pPr lvl="1">
              <a:lnSpc>
                <a:spcPct val="80000"/>
              </a:lnSpc>
            </a:pPr>
            <a:r>
              <a:rPr lang="en-US" sz="2800" dirty="0" smtClean="0">
                <a:latin typeface="+mj-lt"/>
              </a:rPr>
              <a:t>Study Group officially started on 7 Nov 2014</a:t>
            </a:r>
            <a:endParaRPr lang="en-US" sz="2800" dirty="0">
              <a:latin typeface="+mj-lt"/>
            </a:endParaRPr>
          </a:p>
          <a:p>
            <a:pPr>
              <a:lnSpc>
                <a:spcPct val="80000"/>
              </a:lnSpc>
            </a:pPr>
            <a:endParaRPr lang="en-US" sz="2800" dirty="0">
              <a:latin typeface="+mj-lt"/>
            </a:endParaRPr>
          </a:p>
        </p:txBody>
      </p:sp>
    </p:spTree>
    <p:extLst>
      <p:ext uri="{BB962C8B-B14F-4D97-AF65-F5344CB8AC3E}">
        <p14:creationId xmlns:p14="http://schemas.microsoft.com/office/powerpoint/2010/main" val="3654303287"/>
      </p:ext>
    </p:extLst>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4294967295"/>
          </p:nvPr>
        </p:nvSpPr>
        <p:spPr>
          <a:xfrm>
            <a:off x="685800" y="381000"/>
            <a:ext cx="1600200" cy="2159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smtClean="0"/>
              <a:t>&lt;November 2014&gt;</a:t>
            </a:r>
            <a:endParaRPr lang="en-US" sz="1400" dirty="0"/>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5</a:t>
            </a:fld>
            <a:endParaRPr lang="en-US"/>
          </a:p>
        </p:txBody>
      </p:sp>
      <p:sp>
        <p:nvSpPr>
          <p:cNvPr id="21509" name="Rectangle 2"/>
          <p:cNvSpPr>
            <a:spLocks noGrp="1" noChangeArrowheads="1"/>
          </p:cNvSpPr>
          <p:nvPr>
            <p:ph type="title" idx="4294967295"/>
          </p:nvPr>
        </p:nvSpPr>
        <p:spPr>
          <a:xfrm>
            <a:off x="609600" y="609600"/>
            <a:ext cx="7772400" cy="762000"/>
          </a:xfrm>
        </p:spPr>
        <p:txBody>
          <a:bodyPr/>
          <a:lstStyle/>
          <a:p>
            <a:r>
              <a:rPr lang="en-US" b="1" dirty="0">
                <a:latin typeface="Times New Roman" charset="0"/>
                <a:ea typeface="ＭＳ Ｐゴシック" charset="0"/>
                <a:cs typeface="ＭＳ Ｐゴシック" charset="0"/>
              </a:rPr>
              <a:t>Meeting </a:t>
            </a:r>
            <a:r>
              <a:rPr lang="en-US" b="1" dirty="0" smtClean="0">
                <a:latin typeface="Times New Roman" charset="0"/>
                <a:ea typeface="ＭＳ Ｐゴシック" charset="0"/>
                <a:cs typeface="ＭＳ Ｐゴシック" charset="0"/>
              </a:rPr>
              <a:t>Accomplishments</a:t>
            </a:r>
            <a:endParaRPr lang="en-US" sz="2800" dirty="0">
              <a:latin typeface="Times New Roman" charset="0"/>
              <a:ea typeface="ＭＳ Ｐゴシック" charset="0"/>
              <a:cs typeface="ＭＳ Ｐゴシック" charset="0"/>
            </a:endParaRPr>
          </a:p>
        </p:txBody>
      </p:sp>
      <p:sp>
        <p:nvSpPr>
          <p:cNvPr id="8" name="Rectangle 3"/>
          <p:cNvSpPr txBox="1">
            <a:spLocks noChangeArrowheads="1"/>
          </p:cNvSpPr>
          <p:nvPr/>
        </p:nvSpPr>
        <p:spPr>
          <a:xfrm>
            <a:off x="228600" y="1676400"/>
            <a:ext cx="8686800" cy="4648200"/>
          </a:xfrm>
          <a:prstGeom prst="rect">
            <a:avLst/>
          </a:prstGeom>
        </p:spPr>
        <p:txBody>
          <a:bodyPr/>
          <a:lstStyle>
            <a:lvl1pPr marL="342900" indent="-342900">
              <a:spcBef>
                <a:spcPts val="700"/>
              </a:spcBef>
              <a:buSzPct val="100000"/>
              <a:buChar char="•"/>
              <a:defRPr sz="3200">
                <a:latin typeface="Arial"/>
                <a:ea typeface="Arial"/>
                <a:cs typeface="Arial"/>
                <a:sym typeface="Arial"/>
              </a:defRPr>
            </a:lvl1pPr>
            <a:lvl2pPr marL="783771" indent="-326571">
              <a:spcBef>
                <a:spcPts val="700"/>
              </a:spcBef>
              <a:buSzPct val="100000"/>
              <a:buChar char="–"/>
              <a:defRPr sz="3200">
                <a:latin typeface="Arial"/>
                <a:ea typeface="Arial"/>
                <a:cs typeface="Arial"/>
                <a:sym typeface="Arial"/>
              </a:defRPr>
            </a:lvl2pPr>
            <a:lvl3pPr marL="1162050" indent="-304800">
              <a:spcBef>
                <a:spcPts val="700"/>
              </a:spcBef>
              <a:buSzPct val="100000"/>
              <a:buChar char="•"/>
              <a:defRPr sz="3200">
                <a:latin typeface="Arial"/>
                <a:ea typeface="Arial"/>
                <a:cs typeface="Arial"/>
                <a:sym typeface="Arial"/>
              </a:defRPr>
            </a:lvl3pPr>
            <a:lvl4pPr marL="1565910" indent="-365760">
              <a:spcBef>
                <a:spcPts val="700"/>
              </a:spcBef>
              <a:buSzPct val="100000"/>
              <a:buChar char="–"/>
              <a:defRPr sz="3200">
                <a:latin typeface="Arial"/>
                <a:ea typeface="Arial"/>
                <a:cs typeface="Arial"/>
                <a:sym typeface="Arial"/>
              </a:defRPr>
            </a:lvl4pPr>
            <a:lvl5pPr marL="1908810" indent="-365760">
              <a:spcBef>
                <a:spcPts val="700"/>
              </a:spcBef>
              <a:buSzPct val="100000"/>
              <a:buChar char="•"/>
              <a:defRPr sz="3200">
                <a:latin typeface="Arial"/>
                <a:ea typeface="Arial"/>
                <a:cs typeface="Arial"/>
                <a:sym typeface="Arial"/>
              </a:defRPr>
            </a:lvl5pPr>
            <a:lvl6pPr marL="2366010" indent="-365760">
              <a:spcBef>
                <a:spcPts val="700"/>
              </a:spcBef>
              <a:buSzPct val="100000"/>
              <a:buChar char="•"/>
              <a:defRPr sz="3200">
                <a:latin typeface="Arial"/>
                <a:ea typeface="Arial"/>
                <a:cs typeface="Arial"/>
                <a:sym typeface="Arial"/>
              </a:defRPr>
            </a:lvl6pPr>
            <a:lvl7pPr marL="2823210" indent="-365760">
              <a:spcBef>
                <a:spcPts val="700"/>
              </a:spcBef>
              <a:buSzPct val="100000"/>
              <a:buChar char="•"/>
              <a:defRPr sz="3200">
                <a:latin typeface="Arial"/>
                <a:ea typeface="Arial"/>
                <a:cs typeface="Arial"/>
                <a:sym typeface="Arial"/>
              </a:defRPr>
            </a:lvl7pPr>
            <a:lvl8pPr marL="3280409" indent="-365759">
              <a:spcBef>
                <a:spcPts val="700"/>
              </a:spcBef>
              <a:buSzPct val="100000"/>
              <a:buChar char="•"/>
              <a:defRPr sz="3200">
                <a:latin typeface="Arial"/>
                <a:ea typeface="Arial"/>
                <a:cs typeface="Arial"/>
                <a:sym typeface="Arial"/>
              </a:defRPr>
            </a:lvl8pPr>
            <a:lvl9pPr marL="3737609" indent="-365759">
              <a:spcBef>
                <a:spcPts val="700"/>
              </a:spcBef>
              <a:buSzPct val="100000"/>
              <a:buChar char="•"/>
              <a:defRPr sz="3200">
                <a:latin typeface="Arial"/>
                <a:ea typeface="Arial"/>
                <a:cs typeface="Arial"/>
                <a:sym typeface="Arial"/>
              </a:defRPr>
            </a:lvl9pPr>
          </a:lstStyle>
          <a:p>
            <a:pPr>
              <a:lnSpc>
                <a:spcPct val="80000"/>
              </a:lnSpc>
            </a:pPr>
            <a:r>
              <a:rPr lang="en-US" sz="2800" dirty="0" smtClean="0">
                <a:latin typeface="+mj-lt"/>
              </a:rPr>
              <a:t>Contributions</a:t>
            </a:r>
            <a:r>
              <a:rPr lang="en-US" sz="2800" dirty="0" smtClean="0">
                <a:latin typeface="+mj-lt"/>
              </a:rPr>
              <a:t>:</a:t>
            </a:r>
          </a:p>
          <a:p>
            <a:pPr lvl="1">
              <a:lnSpc>
                <a:spcPct val="80000"/>
              </a:lnSpc>
            </a:pPr>
            <a:r>
              <a:rPr lang="en-US" sz="2800" dirty="0" smtClean="0">
                <a:latin typeface="+mj-lt"/>
              </a:rPr>
              <a:t>New use case for 15.3e PAR and CSD </a:t>
            </a:r>
            <a:br>
              <a:rPr lang="en-US" sz="2800" dirty="0" smtClean="0">
                <a:latin typeface="+mj-lt"/>
              </a:rPr>
            </a:br>
            <a:r>
              <a:rPr lang="en-US" sz="2800" dirty="0" smtClean="0">
                <a:latin typeface="+mj-lt"/>
              </a:rPr>
              <a:t>(</a:t>
            </a:r>
            <a:r>
              <a:rPr lang="en-US" sz="2800" dirty="0" err="1" smtClean="0">
                <a:latin typeface="+mj-lt"/>
              </a:rPr>
              <a:t>dcn</a:t>
            </a:r>
            <a:r>
              <a:rPr lang="en-US" sz="2800" dirty="0" smtClean="0">
                <a:latin typeface="+mj-lt"/>
              </a:rPr>
              <a:t>: 15-15-0015-000) </a:t>
            </a:r>
            <a:r>
              <a:rPr lang="en-US" sz="2800" dirty="0" err="1" smtClean="0">
                <a:latin typeface="+mj-lt"/>
              </a:rPr>
              <a:t>Gyung</a:t>
            </a:r>
            <a:r>
              <a:rPr lang="en-US" sz="2800" dirty="0" smtClean="0">
                <a:latin typeface="+mj-lt"/>
              </a:rPr>
              <a:t>-Chu </a:t>
            </a:r>
            <a:r>
              <a:rPr lang="en-US" sz="2800" dirty="0" err="1" smtClean="0">
                <a:latin typeface="+mj-lt"/>
              </a:rPr>
              <a:t>Sihn</a:t>
            </a:r>
            <a:r>
              <a:rPr lang="en-US" sz="2800" dirty="0" smtClean="0">
                <a:latin typeface="+mj-lt"/>
              </a:rPr>
              <a:t>, ETRI</a:t>
            </a:r>
          </a:p>
          <a:p>
            <a:pPr lvl="1">
              <a:lnSpc>
                <a:spcPct val="80000"/>
              </a:lnSpc>
            </a:pPr>
            <a:r>
              <a:rPr lang="en-US" sz="2800" dirty="0" smtClean="0">
                <a:latin typeface="+mj-lt"/>
              </a:rPr>
              <a:t>Proposed change to 3e CSD </a:t>
            </a:r>
            <a:br>
              <a:rPr lang="en-US" sz="2800" dirty="0" smtClean="0">
                <a:latin typeface="+mj-lt"/>
              </a:rPr>
            </a:br>
            <a:r>
              <a:rPr lang="en-US" sz="2800" dirty="0" smtClean="0">
                <a:latin typeface="+mj-lt"/>
              </a:rPr>
              <a:t>(</a:t>
            </a:r>
            <a:r>
              <a:rPr lang="en-US" sz="2800" dirty="0" err="1" smtClean="0">
                <a:latin typeface="+mj-lt"/>
              </a:rPr>
              <a:t>dcn</a:t>
            </a:r>
            <a:r>
              <a:rPr lang="en-US" sz="2800" dirty="0" smtClean="0">
                <a:latin typeface="+mj-lt"/>
              </a:rPr>
              <a:t>: 15-15-0014-000) </a:t>
            </a:r>
            <a:r>
              <a:rPr lang="en-US" sz="2800" dirty="0" err="1"/>
              <a:t>Gyung</a:t>
            </a:r>
            <a:r>
              <a:rPr lang="en-US" sz="2800" dirty="0"/>
              <a:t>-Chu </a:t>
            </a:r>
            <a:r>
              <a:rPr lang="en-US" sz="2800" dirty="0" err="1"/>
              <a:t>Sihn</a:t>
            </a:r>
            <a:r>
              <a:rPr lang="en-US" sz="2800" dirty="0"/>
              <a:t>, ETRI</a:t>
            </a:r>
            <a:endParaRPr lang="en-US" sz="2800" dirty="0" smtClean="0">
              <a:latin typeface="+mj-lt"/>
            </a:endParaRPr>
          </a:p>
          <a:p>
            <a:pPr lvl="1">
              <a:lnSpc>
                <a:spcPct val="80000"/>
              </a:lnSpc>
            </a:pPr>
            <a:r>
              <a:rPr lang="en-US" sz="2800" dirty="0" smtClean="0">
                <a:latin typeface="+mj-lt"/>
              </a:rPr>
              <a:t>Proposed change to 3e PAR</a:t>
            </a:r>
            <a:r>
              <a:rPr lang="en-US" sz="2800" dirty="0" smtClean="0">
                <a:latin typeface="+mj-lt"/>
              </a:rPr>
              <a:t> </a:t>
            </a:r>
            <a:br>
              <a:rPr lang="en-US" sz="2800" dirty="0" smtClean="0">
                <a:latin typeface="+mj-lt"/>
              </a:rPr>
            </a:br>
            <a:r>
              <a:rPr lang="en-US" sz="2800" dirty="0" smtClean="0">
                <a:latin typeface="+mj-lt"/>
              </a:rPr>
              <a:t>(</a:t>
            </a:r>
            <a:r>
              <a:rPr lang="en-US" sz="2800" dirty="0" err="1" smtClean="0">
                <a:latin typeface="+mj-lt"/>
              </a:rPr>
              <a:t>dcn</a:t>
            </a:r>
            <a:r>
              <a:rPr lang="en-US" sz="2800" dirty="0" smtClean="0">
                <a:latin typeface="+mj-lt"/>
              </a:rPr>
              <a:t>: 15-15-0013-000) </a:t>
            </a:r>
            <a:r>
              <a:rPr lang="en-US" sz="2800" dirty="0" err="1"/>
              <a:t>Gyung</a:t>
            </a:r>
            <a:r>
              <a:rPr lang="en-US" sz="2800" dirty="0"/>
              <a:t>-Chu </a:t>
            </a:r>
            <a:r>
              <a:rPr lang="en-US" sz="2800" dirty="0" err="1"/>
              <a:t>Sihn</a:t>
            </a:r>
            <a:r>
              <a:rPr lang="en-US" sz="2800" dirty="0"/>
              <a:t>, ETRI</a:t>
            </a:r>
            <a:endParaRPr lang="en-US" sz="2800" dirty="0" smtClean="0">
              <a:latin typeface="+mj-lt"/>
            </a:endParaRPr>
          </a:p>
          <a:p>
            <a:pPr marL="457200" lvl="1" indent="0">
              <a:lnSpc>
                <a:spcPct val="80000"/>
              </a:lnSpc>
              <a:buNone/>
            </a:pPr>
            <a:r>
              <a:rPr lang="en-US" sz="2800" dirty="0" smtClean="0">
                <a:latin typeface="+mj-lt"/>
              </a:rPr>
              <a:t> </a:t>
            </a:r>
          </a:p>
          <a:p>
            <a:pPr>
              <a:lnSpc>
                <a:spcPct val="80000"/>
              </a:lnSpc>
            </a:pPr>
            <a:r>
              <a:rPr lang="en-US" sz="2800" dirty="0" smtClean="0">
                <a:latin typeface="+mj-lt"/>
              </a:rPr>
              <a:t>Motions</a:t>
            </a:r>
          </a:p>
          <a:p>
            <a:pPr lvl="1">
              <a:lnSpc>
                <a:spcPct val="80000"/>
              </a:lnSpc>
            </a:pPr>
            <a:r>
              <a:rPr lang="en-US" sz="2800" dirty="0" smtClean="0">
                <a:latin typeface="+mj-lt"/>
              </a:rPr>
              <a:t>Approved Study Group leadership</a:t>
            </a:r>
          </a:p>
          <a:p>
            <a:pPr lvl="1">
              <a:lnSpc>
                <a:spcPct val="80000"/>
              </a:lnSpc>
            </a:pPr>
            <a:r>
              <a:rPr lang="en-US" sz="2800" dirty="0" smtClean="0">
                <a:latin typeface="+mj-lt"/>
              </a:rPr>
              <a:t>Approved r04 of PAR and CSD</a:t>
            </a:r>
          </a:p>
          <a:p>
            <a:pPr lvl="1">
              <a:lnSpc>
                <a:spcPct val="80000"/>
              </a:lnSpc>
            </a:pPr>
            <a:endParaRPr lang="en-US" sz="2800" dirty="0" smtClean="0">
              <a:latin typeface="+mj-lt"/>
            </a:endParaRPr>
          </a:p>
        </p:txBody>
      </p:sp>
    </p:spTree>
    <p:extLst>
      <p:ext uri="{BB962C8B-B14F-4D97-AF65-F5344CB8AC3E}">
        <p14:creationId xmlns:p14="http://schemas.microsoft.com/office/powerpoint/2010/main" val="1918299159"/>
      </p:ext>
    </p:extLst>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4294967295"/>
          </p:nvPr>
        </p:nvSpPr>
        <p:spPr>
          <a:xfrm>
            <a:off x="685800" y="381000"/>
            <a:ext cx="1600200" cy="2159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&lt;November 2014&gt;</a:t>
            </a:r>
            <a:endParaRPr lang="en-US" sz="1400"/>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6</a:t>
            </a:fld>
            <a:endParaRPr lang="en-US"/>
          </a:p>
        </p:txBody>
      </p:sp>
      <p:sp>
        <p:nvSpPr>
          <p:cNvPr id="21509" name="Rectangle 2"/>
          <p:cNvSpPr>
            <a:spLocks noGrp="1" noChangeArrowheads="1"/>
          </p:cNvSpPr>
          <p:nvPr>
            <p:ph type="title" idx="4294967295"/>
          </p:nvPr>
        </p:nvSpPr>
        <p:spPr>
          <a:xfrm>
            <a:off x="609600" y="609600"/>
            <a:ext cx="7772400" cy="762000"/>
          </a:xfrm>
        </p:spPr>
        <p:txBody>
          <a:bodyPr/>
          <a:lstStyle/>
          <a:p>
            <a:r>
              <a:rPr lang="en-US" b="1" dirty="0" smtClean="0">
                <a:latin typeface="Times New Roman" charset="0"/>
                <a:ea typeface="ＭＳ Ｐゴシック" charset="0"/>
                <a:cs typeface="ＭＳ Ｐゴシック" charset="0"/>
              </a:rPr>
              <a:t>PAR and CSD Approval</a:t>
            </a:r>
            <a:endParaRPr lang="en-US" sz="2800" dirty="0">
              <a:latin typeface="Times New Roman" charset="0"/>
              <a:ea typeface="ＭＳ Ｐゴシック" charset="0"/>
              <a:cs typeface="ＭＳ Ｐゴシック" charset="0"/>
            </a:endParaRPr>
          </a:p>
        </p:txBody>
      </p:sp>
      <p:sp>
        <p:nvSpPr>
          <p:cNvPr id="8" name="Rectangle 3"/>
          <p:cNvSpPr txBox="1">
            <a:spLocks noChangeArrowheads="1"/>
          </p:cNvSpPr>
          <p:nvPr/>
        </p:nvSpPr>
        <p:spPr>
          <a:xfrm>
            <a:off x="228600" y="1676400"/>
            <a:ext cx="8763000" cy="4648200"/>
          </a:xfrm>
          <a:prstGeom prst="rect">
            <a:avLst/>
          </a:prstGeom>
        </p:spPr>
        <p:txBody>
          <a:bodyPr/>
          <a:lstStyle>
            <a:lvl1pPr marL="342900" indent="-342900">
              <a:spcBef>
                <a:spcPts val="700"/>
              </a:spcBef>
              <a:buSzPct val="100000"/>
              <a:buChar char="•"/>
              <a:defRPr sz="3200">
                <a:latin typeface="Arial"/>
                <a:ea typeface="Arial"/>
                <a:cs typeface="Arial"/>
                <a:sym typeface="Arial"/>
              </a:defRPr>
            </a:lvl1pPr>
            <a:lvl2pPr marL="783771" indent="-326571">
              <a:spcBef>
                <a:spcPts val="700"/>
              </a:spcBef>
              <a:buSzPct val="100000"/>
              <a:buChar char="–"/>
              <a:defRPr sz="3200">
                <a:latin typeface="Arial"/>
                <a:ea typeface="Arial"/>
                <a:cs typeface="Arial"/>
                <a:sym typeface="Arial"/>
              </a:defRPr>
            </a:lvl2pPr>
            <a:lvl3pPr marL="1162050" indent="-304800">
              <a:spcBef>
                <a:spcPts val="700"/>
              </a:spcBef>
              <a:buSzPct val="100000"/>
              <a:buChar char="•"/>
              <a:defRPr sz="3200">
                <a:latin typeface="Arial"/>
                <a:ea typeface="Arial"/>
                <a:cs typeface="Arial"/>
                <a:sym typeface="Arial"/>
              </a:defRPr>
            </a:lvl3pPr>
            <a:lvl4pPr marL="1565910" indent="-365760">
              <a:spcBef>
                <a:spcPts val="700"/>
              </a:spcBef>
              <a:buSzPct val="100000"/>
              <a:buChar char="–"/>
              <a:defRPr sz="3200">
                <a:latin typeface="Arial"/>
                <a:ea typeface="Arial"/>
                <a:cs typeface="Arial"/>
                <a:sym typeface="Arial"/>
              </a:defRPr>
            </a:lvl4pPr>
            <a:lvl5pPr marL="1908810" indent="-365760">
              <a:spcBef>
                <a:spcPts val="700"/>
              </a:spcBef>
              <a:buSzPct val="100000"/>
              <a:buChar char="•"/>
              <a:defRPr sz="3200">
                <a:latin typeface="Arial"/>
                <a:ea typeface="Arial"/>
                <a:cs typeface="Arial"/>
                <a:sym typeface="Arial"/>
              </a:defRPr>
            </a:lvl5pPr>
            <a:lvl6pPr marL="2366010" indent="-365760">
              <a:spcBef>
                <a:spcPts val="700"/>
              </a:spcBef>
              <a:buSzPct val="100000"/>
              <a:buChar char="•"/>
              <a:defRPr sz="3200">
                <a:latin typeface="Arial"/>
                <a:ea typeface="Arial"/>
                <a:cs typeface="Arial"/>
                <a:sym typeface="Arial"/>
              </a:defRPr>
            </a:lvl6pPr>
            <a:lvl7pPr marL="2823210" indent="-365760">
              <a:spcBef>
                <a:spcPts val="700"/>
              </a:spcBef>
              <a:buSzPct val="100000"/>
              <a:buChar char="•"/>
              <a:defRPr sz="3200">
                <a:latin typeface="Arial"/>
                <a:ea typeface="Arial"/>
                <a:cs typeface="Arial"/>
                <a:sym typeface="Arial"/>
              </a:defRPr>
            </a:lvl7pPr>
            <a:lvl8pPr marL="3280409" indent="-365759">
              <a:spcBef>
                <a:spcPts val="700"/>
              </a:spcBef>
              <a:buSzPct val="100000"/>
              <a:buChar char="•"/>
              <a:defRPr sz="3200">
                <a:latin typeface="Arial"/>
                <a:ea typeface="Arial"/>
                <a:cs typeface="Arial"/>
                <a:sym typeface="Arial"/>
              </a:defRPr>
            </a:lvl8pPr>
            <a:lvl9pPr marL="3737609" indent="-365759">
              <a:spcBef>
                <a:spcPts val="700"/>
              </a:spcBef>
              <a:buSzPct val="100000"/>
              <a:buChar char="•"/>
              <a:defRPr sz="3200">
                <a:latin typeface="Arial"/>
                <a:ea typeface="Arial"/>
                <a:cs typeface="Arial"/>
                <a:sym typeface="Arial"/>
              </a:defRPr>
            </a:lvl9pPr>
          </a:lstStyle>
          <a:p>
            <a:pPr>
              <a:lnSpc>
                <a:spcPct val="80000"/>
              </a:lnSpc>
            </a:pPr>
            <a:r>
              <a:rPr lang="en-US" sz="2800" dirty="0" smtClean="0">
                <a:latin typeface="+mj-lt"/>
              </a:rPr>
              <a:t>Motion: to approve PAR and CSD (doc: 15-14-0716-04-003e and doc</a:t>
            </a:r>
            <a:r>
              <a:rPr lang="en-US" sz="2800" dirty="0"/>
              <a:t> </a:t>
            </a:r>
            <a:r>
              <a:rPr lang="en-US" sz="2800" dirty="0" smtClean="0"/>
              <a:t>15-14-0715-04-003e</a:t>
            </a:r>
            <a:r>
              <a:rPr lang="en-US" sz="2800" dirty="0" smtClean="0">
                <a:latin typeface="+mj-lt"/>
              </a:rPr>
              <a:t>) and to seek permission from the 802.15 WG to forward the PAR and CSD to the 802 EC with the provision that the WG Chair can make necessary editorial changes in support of the project submission. </a:t>
            </a:r>
          </a:p>
          <a:p>
            <a:pPr>
              <a:lnSpc>
                <a:spcPct val="80000"/>
              </a:lnSpc>
            </a:pPr>
            <a:endParaRPr lang="en-US" sz="2800" dirty="0" smtClean="0">
              <a:latin typeface="+mj-lt"/>
            </a:endParaRPr>
          </a:p>
          <a:p>
            <a:pPr>
              <a:lnSpc>
                <a:spcPct val="80000"/>
              </a:lnSpc>
            </a:pPr>
            <a:r>
              <a:rPr lang="en-US" sz="2800" dirty="0" smtClean="0">
                <a:latin typeface="+mj-lt"/>
              </a:rPr>
              <a:t>Moved by: Ken </a:t>
            </a:r>
            <a:r>
              <a:rPr lang="en-US" sz="2800" dirty="0" err="1" smtClean="0">
                <a:latin typeface="+mj-lt"/>
              </a:rPr>
              <a:t>Hiraga</a:t>
            </a:r>
            <a:endParaRPr lang="en-US" sz="2800" dirty="0" smtClean="0">
              <a:latin typeface="+mj-lt"/>
            </a:endParaRPr>
          </a:p>
          <a:p>
            <a:pPr>
              <a:lnSpc>
                <a:spcPct val="80000"/>
              </a:lnSpc>
            </a:pPr>
            <a:r>
              <a:rPr lang="en-US" sz="2800" dirty="0" smtClean="0">
                <a:latin typeface="+mj-lt"/>
              </a:rPr>
              <a:t>Seconded by: Kiyoshi </a:t>
            </a:r>
            <a:r>
              <a:rPr lang="en-US" sz="2800" dirty="0" err="1" smtClean="0">
                <a:latin typeface="+mj-lt"/>
              </a:rPr>
              <a:t>Toshimitsu</a:t>
            </a:r>
            <a:endParaRPr lang="en-US" sz="2800" dirty="0" smtClean="0">
              <a:latin typeface="+mj-lt"/>
            </a:endParaRPr>
          </a:p>
          <a:p>
            <a:pPr>
              <a:lnSpc>
                <a:spcPct val="80000"/>
              </a:lnSpc>
            </a:pPr>
            <a:endParaRPr lang="en-US" sz="2800" dirty="0">
              <a:latin typeface="+mj-lt"/>
            </a:endParaRPr>
          </a:p>
          <a:p>
            <a:pPr>
              <a:lnSpc>
                <a:spcPct val="80000"/>
              </a:lnSpc>
            </a:pPr>
            <a:r>
              <a:rPr lang="en-US" sz="2800" dirty="0" smtClean="0">
                <a:latin typeface="+mj-lt"/>
              </a:rPr>
              <a:t>Approved by unanimous consent</a:t>
            </a:r>
          </a:p>
          <a:p>
            <a:pPr>
              <a:lnSpc>
                <a:spcPct val="80000"/>
              </a:lnSpc>
            </a:pPr>
            <a:endParaRPr lang="en-US" sz="2800" dirty="0">
              <a:latin typeface="+mj-lt"/>
            </a:endParaRPr>
          </a:p>
          <a:p>
            <a:pPr>
              <a:lnSpc>
                <a:spcPct val="80000"/>
              </a:lnSpc>
            </a:pPr>
            <a:endParaRPr lang="en-US" sz="2800" dirty="0" smtClean="0">
              <a:latin typeface="+mj-lt"/>
            </a:endParaRPr>
          </a:p>
          <a:p>
            <a:pPr>
              <a:lnSpc>
                <a:spcPct val="80000"/>
              </a:lnSpc>
            </a:pPr>
            <a:endParaRPr lang="en-US" sz="2800" dirty="0">
              <a:latin typeface="+mj-lt"/>
            </a:endParaRPr>
          </a:p>
        </p:txBody>
      </p:sp>
    </p:spTree>
    <p:extLst>
      <p:ext uri="{BB962C8B-B14F-4D97-AF65-F5344CB8AC3E}">
        <p14:creationId xmlns:p14="http://schemas.microsoft.com/office/powerpoint/2010/main" val="3814424279"/>
      </p:ext>
    </p:extLst>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4" y="381000"/>
            <a:ext cx="7848601" cy="1066800"/>
          </a:xfrm>
        </p:spPr>
        <p:txBody>
          <a:bodyPr/>
          <a:lstStyle/>
          <a:p>
            <a:r>
              <a:rPr lang="en-US" b="1" dirty="0" smtClean="0"/>
              <a:t>Next Steps</a:t>
            </a:r>
            <a:endParaRPr lang="en-US" b="1" dirty="0"/>
          </a:p>
        </p:txBody>
      </p:sp>
      <p:sp>
        <p:nvSpPr>
          <p:cNvPr id="3" name="Text Placeholder 2"/>
          <p:cNvSpPr>
            <a:spLocks noGrp="1"/>
          </p:cNvSpPr>
          <p:nvPr>
            <p:ph type="body" idx="1"/>
          </p:nvPr>
        </p:nvSpPr>
        <p:spPr>
          <a:xfrm>
            <a:off x="685802" y="1676400"/>
            <a:ext cx="7772400" cy="4724400"/>
          </a:xfrm>
        </p:spPr>
        <p:txBody>
          <a:bodyPr/>
          <a:lstStyle/>
          <a:p>
            <a:pPr marL="457200" indent="-457200">
              <a:buFont typeface="Arial" panose="020B0604020202020204" pitchFamily="34" charset="0"/>
              <a:buChar char="•"/>
            </a:pPr>
            <a:r>
              <a:rPr lang="en-US" sz="2800" dirty="0" smtClean="0"/>
              <a:t>Work on Technical Guidance Document (TGD)</a:t>
            </a:r>
          </a:p>
          <a:p>
            <a:pPr marL="457200" indent="-457200">
              <a:buFont typeface="Arial" panose="020B0604020202020204" pitchFamily="34" charset="0"/>
              <a:buChar char="•"/>
            </a:pPr>
            <a:endParaRPr lang="en-US" sz="2800" dirty="0"/>
          </a:p>
          <a:p>
            <a:pPr marL="457200" indent="-457200">
              <a:buFont typeface="Arial" panose="020B0604020202020204" pitchFamily="34" charset="0"/>
              <a:buChar char="•"/>
            </a:pPr>
            <a:r>
              <a:rPr lang="en-US" sz="2800" dirty="0" smtClean="0"/>
              <a:t>Conference </a:t>
            </a:r>
            <a:r>
              <a:rPr lang="en-US" sz="2800" dirty="0"/>
              <a:t>calls</a:t>
            </a:r>
          </a:p>
          <a:p>
            <a:pPr marL="800100" lvl="4" indent="-457200">
              <a:buFont typeface="Arial" panose="020B0604020202020204" pitchFamily="34" charset="0"/>
              <a:buChar char="•"/>
            </a:pPr>
            <a:r>
              <a:rPr lang="en-US" sz="2400" dirty="0"/>
              <a:t>29 January 2015, 7.30-8.30 am Berlin </a:t>
            </a:r>
            <a:r>
              <a:rPr lang="en-US" sz="2400" dirty="0" smtClean="0"/>
              <a:t>time</a:t>
            </a:r>
          </a:p>
          <a:p>
            <a:pPr marL="800100" lvl="4" indent="-457200">
              <a:buFont typeface="Arial" panose="020B0604020202020204" pitchFamily="34" charset="0"/>
              <a:buChar char="•"/>
            </a:pPr>
            <a:r>
              <a:rPr lang="en-US" sz="2400" dirty="0" smtClean="0"/>
              <a:t>12 </a:t>
            </a:r>
            <a:r>
              <a:rPr lang="en-US" sz="2400" dirty="0"/>
              <a:t>February 2015, 7.30-8.30 am Berlin time</a:t>
            </a:r>
          </a:p>
          <a:p>
            <a:pPr marL="800100" lvl="4" indent="-457200">
              <a:buFont typeface="Arial" panose="020B0604020202020204" pitchFamily="34" charset="0"/>
              <a:buChar char="•"/>
            </a:pPr>
            <a:r>
              <a:rPr lang="en-US" sz="2400" dirty="0"/>
              <a:t>26 February 2015, 7.30-8.30 am Berlin time</a:t>
            </a:r>
          </a:p>
          <a:p>
            <a:endParaRPr lang="en-US" dirty="0"/>
          </a:p>
        </p:txBody>
      </p:sp>
    </p:spTree>
    <p:extLst>
      <p:ext uri="{BB962C8B-B14F-4D97-AF65-F5344CB8AC3E}">
        <p14:creationId xmlns:p14="http://schemas.microsoft.com/office/powerpoint/2010/main" val="3514823058"/>
      </p:ext>
    </p:extLst>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4294967295"/>
          </p:nvPr>
        </p:nvSpPr>
        <p:spPr>
          <a:xfrm>
            <a:off x="685800" y="381000"/>
            <a:ext cx="1600200" cy="2159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&lt;November 2014&gt;</a:t>
            </a:r>
            <a:endParaRPr lang="en-US" sz="1400"/>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8</a:t>
            </a:fld>
            <a:endParaRPr lang="en-US"/>
          </a:p>
        </p:txBody>
      </p:sp>
      <p:sp>
        <p:nvSpPr>
          <p:cNvPr id="21509" name="Rectangle 2"/>
          <p:cNvSpPr>
            <a:spLocks noGrp="1" noChangeArrowheads="1"/>
          </p:cNvSpPr>
          <p:nvPr>
            <p:ph type="title" idx="4294967295"/>
          </p:nvPr>
        </p:nvSpPr>
        <p:spPr>
          <a:xfrm>
            <a:off x="609600" y="609600"/>
            <a:ext cx="7772400" cy="762000"/>
          </a:xfrm>
        </p:spPr>
        <p:txBody>
          <a:bodyPr/>
          <a:lstStyle/>
          <a:p>
            <a:r>
              <a:rPr lang="en-US" b="1" dirty="0" smtClean="0">
                <a:latin typeface="Times New Roman" charset="0"/>
                <a:ea typeface="ＭＳ Ｐゴシック" charset="0"/>
                <a:cs typeface="ＭＳ Ｐゴシック" charset="0"/>
              </a:rPr>
              <a:t>WG Motion: PAR/CSD Approval</a:t>
            </a:r>
            <a:endParaRPr lang="en-US" sz="2800" dirty="0">
              <a:latin typeface="Times New Roman" charset="0"/>
              <a:ea typeface="ＭＳ Ｐゴシック" charset="0"/>
              <a:cs typeface="ＭＳ Ｐゴシック" charset="0"/>
            </a:endParaRPr>
          </a:p>
        </p:txBody>
      </p:sp>
      <p:sp>
        <p:nvSpPr>
          <p:cNvPr id="8" name="Rectangle 3"/>
          <p:cNvSpPr txBox="1">
            <a:spLocks noChangeArrowheads="1"/>
          </p:cNvSpPr>
          <p:nvPr/>
        </p:nvSpPr>
        <p:spPr>
          <a:xfrm>
            <a:off x="228600" y="1676400"/>
            <a:ext cx="8686800" cy="4648200"/>
          </a:xfrm>
          <a:prstGeom prst="rect">
            <a:avLst/>
          </a:prstGeom>
        </p:spPr>
        <p:txBody>
          <a:bodyPr/>
          <a:lstStyle>
            <a:lvl1pPr marL="342900" indent="-342900">
              <a:spcBef>
                <a:spcPts val="700"/>
              </a:spcBef>
              <a:buSzPct val="100000"/>
              <a:buChar char="•"/>
              <a:defRPr sz="3200">
                <a:latin typeface="Arial"/>
                <a:ea typeface="Arial"/>
                <a:cs typeface="Arial"/>
                <a:sym typeface="Arial"/>
              </a:defRPr>
            </a:lvl1pPr>
            <a:lvl2pPr marL="783771" indent="-326571">
              <a:spcBef>
                <a:spcPts val="700"/>
              </a:spcBef>
              <a:buSzPct val="100000"/>
              <a:buChar char="–"/>
              <a:defRPr sz="3200">
                <a:latin typeface="Arial"/>
                <a:ea typeface="Arial"/>
                <a:cs typeface="Arial"/>
                <a:sym typeface="Arial"/>
              </a:defRPr>
            </a:lvl2pPr>
            <a:lvl3pPr marL="1162050" indent="-304800">
              <a:spcBef>
                <a:spcPts val="700"/>
              </a:spcBef>
              <a:buSzPct val="100000"/>
              <a:buChar char="•"/>
              <a:defRPr sz="3200">
                <a:latin typeface="Arial"/>
                <a:ea typeface="Arial"/>
                <a:cs typeface="Arial"/>
                <a:sym typeface="Arial"/>
              </a:defRPr>
            </a:lvl3pPr>
            <a:lvl4pPr marL="1565910" indent="-365760">
              <a:spcBef>
                <a:spcPts val="700"/>
              </a:spcBef>
              <a:buSzPct val="100000"/>
              <a:buChar char="–"/>
              <a:defRPr sz="3200">
                <a:latin typeface="Arial"/>
                <a:ea typeface="Arial"/>
                <a:cs typeface="Arial"/>
                <a:sym typeface="Arial"/>
              </a:defRPr>
            </a:lvl4pPr>
            <a:lvl5pPr marL="1908810" indent="-365760">
              <a:spcBef>
                <a:spcPts val="700"/>
              </a:spcBef>
              <a:buSzPct val="100000"/>
              <a:buChar char="•"/>
              <a:defRPr sz="3200">
                <a:latin typeface="Arial"/>
                <a:ea typeface="Arial"/>
                <a:cs typeface="Arial"/>
                <a:sym typeface="Arial"/>
              </a:defRPr>
            </a:lvl5pPr>
            <a:lvl6pPr marL="2366010" indent="-365760">
              <a:spcBef>
                <a:spcPts val="700"/>
              </a:spcBef>
              <a:buSzPct val="100000"/>
              <a:buChar char="•"/>
              <a:defRPr sz="3200">
                <a:latin typeface="Arial"/>
                <a:ea typeface="Arial"/>
                <a:cs typeface="Arial"/>
                <a:sym typeface="Arial"/>
              </a:defRPr>
            </a:lvl6pPr>
            <a:lvl7pPr marL="2823210" indent="-365760">
              <a:spcBef>
                <a:spcPts val="700"/>
              </a:spcBef>
              <a:buSzPct val="100000"/>
              <a:buChar char="•"/>
              <a:defRPr sz="3200">
                <a:latin typeface="Arial"/>
                <a:ea typeface="Arial"/>
                <a:cs typeface="Arial"/>
                <a:sym typeface="Arial"/>
              </a:defRPr>
            </a:lvl7pPr>
            <a:lvl8pPr marL="3280409" indent="-365759">
              <a:spcBef>
                <a:spcPts val="700"/>
              </a:spcBef>
              <a:buSzPct val="100000"/>
              <a:buChar char="•"/>
              <a:defRPr sz="3200">
                <a:latin typeface="Arial"/>
                <a:ea typeface="Arial"/>
                <a:cs typeface="Arial"/>
                <a:sym typeface="Arial"/>
              </a:defRPr>
            </a:lvl8pPr>
            <a:lvl9pPr marL="3737609" indent="-365759">
              <a:spcBef>
                <a:spcPts val="700"/>
              </a:spcBef>
              <a:buSzPct val="100000"/>
              <a:buChar char="•"/>
              <a:defRPr sz="3200">
                <a:latin typeface="Arial"/>
                <a:ea typeface="Arial"/>
                <a:cs typeface="Arial"/>
                <a:sym typeface="Arial"/>
              </a:defRPr>
            </a:lvl9pPr>
          </a:lstStyle>
          <a:p>
            <a:pPr lvl="0">
              <a:lnSpc>
                <a:spcPct val="80000"/>
              </a:lnSpc>
            </a:pPr>
            <a:r>
              <a:rPr lang="en-US" sz="2800" dirty="0"/>
              <a:t>Motion: </a:t>
            </a:r>
            <a:r>
              <a:rPr lang="en-US" altLang="ja-JP" sz="2800" dirty="0"/>
              <a:t>request </a:t>
            </a:r>
            <a:r>
              <a:rPr lang="en-US" altLang="zh-CN" sz="2800" dirty="0"/>
              <a:t>that the 802.15 WG seek 802 EC approval at the </a:t>
            </a:r>
            <a:r>
              <a:rPr lang="en-US" altLang="zh-CN" sz="2800" dirty="0" smtClean="0"/>
              <a:t>March 2015 </a:t>
            </a:r>
            <a:r>
              <a:rPr lang="en-US" altLang="zh-CN" sz="2800" dirty="0"/>
              <a:t>Plenary to forward the SG3e PAR (</a:t>
            </a:r>
            <a:r>
              <a:rPr lang="en-US" altLang="zh-CN" sz="2800" dirty="0" err="1"/>
              <a:t>dcn</a:t>
            </a:r>
            <a:r>
              <a:rPr lang="en-US" altLang="zh-CN" sz="2800" dirty="0"/>
              <a:t> </a:t>
            </a:r>
            <a:r>
              <a:rPr lang="en-US" sz="2800" dirty="0"/>
              <a:t>15-14-0715-04</a:t>
            </a:r>
            <a:r>
              <a:rPr lang="en-US" altLang="zh-CN" sz="2800" dirty="0"/>
              <a:t>) and CSD (</a:t>
            </a:r>
            <a:r>
              <a:rPr lang="en-US" altLang="zh-CN" sz="2800" dirty="0" err="1"/>
              <a:t>dcn</a:t>
            </a:r>
            <a:r>
              <a:rPr lang="en-US" altLang="zh-CN" sz="2800" dirty="0"/>
              <a:t> </a:t>
            </a:r>
            <a:r>
              <a:rPr lang="en-US" sz="2800" dirty="0"/>
              <a:t>15-14-0716-04</a:t>
            </a:r>
            <a:r>
              <a:rPr lang="en-US" altLang="zh-CN" sz="2800" dirty="0"/>
              <a:t>)  to </a:t>
            </a:r>
            <a:r>
              <a:rPr lang="en-US" altLang="zh-CN" sz="2800" dirty="0" err="1"/>
              <a:t>NesCom</a:t>
            </a:r>
            <a:r>
              <a:rPr lang="en-US" altLang="zh-CN" sz="2800" dirty="0"/>
              <a:t>, and additionally authorize the 802.15 WG Chair to make any necessary changes to these docs required to support the submission.</a:t>
            </a:r>
          </a:p>
          <a:p>
            <a:pPr>
              <a:lnSpc>
                <a:spcPct val="80000"/>
              </a:lnSpc>
            </a:pPr>
            <a:endParaRPr lang="en-US" sz="2800" dirty="0" smtClean="0">
              <a:latin typeface="+mj-lt"/>
            </a:endParaRPr>
          </a:p>
          <a:p>
            <a:pPr>
              <a:lnSpc>
                <a:spcPct val="80000"/>
              </a:lnSpc>
            </a:pPr>
            <a:r>
              <a:rPr lang="en-US" sz="2800" dirty="0" smtClean="0">
                <a:latin typeface="+mj-lt"/>
              </a:rPr>
              <a:t>Moved by</a:t>
            </a:r>
            <a:r>
              <a:rPr lang="en-US" sz="2800" dirty="0" smtClean="0">
                <a:latin typeface="+mj-lt"/>
              </a:rPr>
              <a:t>: James Gilb</a:t>
            </a:r>
            <a:endParaRPr lang="en-US" sz="2800" dirty="0" smtClean="0">
              <a:latin typeface="+mj-lt"/>
            </a:endParaRPr>
          </a:p>
          <a:p>
            <a:pPr>
              <a:lnSpc>
                <a:spcPct val="80000"/>
              </a:lnSpc>
            </a:pPr>
            <a:r>
              <a:rPr lang="en-US" sz="2800" dirty="0" smtClean="0">
                <a:latin typeface="+mj-lt"/>
              </a:rPr>
              <a:t>Seconded by: </a:t>
            </a:r>
            <a:r>
              <a:rPr lang="en-US" sz="2800" dirty="0" smtClean="0">
                <a:latin typeface="+mj-lt"/>
              </a:rPr>
              <a:t>Ben Rolfe</a:t>
            </a:r>
          </a:p>
          <a:p>
            <a:pPr>
              <a:lnSpc>
                <a:spcPct val="80000"/>
              </a:lnSpc>
            </a:pPr>
            <a:endParaRPr lang="en-US" sz="2800" dirty="0">
              <a:latin typeface="+mj-lt"/>
            </a:endParaRPr>
          </a:p>
          <a:p>
            <a:pPr>
              <a:lnSpc>
                <a:spcPct val="80000"/>
              </a:lnSpc>
            </a:pPr>
            <a:r>
              <a:rPr lang="en-US" sz="2800" dirty="0" smtClean="0">
                <a:latin typeface="+mj-lt"/>
              </a:rPr>
              <a:t>Y/N/A 31/0/2</a:t>
            </a:r>
            <a:endParaRPr lang="en-US" sz="2800" dirty="0">
              <a:latin typeface="+mj-lt"/>
            </a:endParaRPr>
          </a:p>
          <a:p>
            <a:pPr>
              <a:lnSpc>
                <a:spcPct val="80000"/>
              </a:lnSpc>
            </a:pPr>
            <a:endParaRPr lang="en-US" sz="2800" dirty="0" smtClean="0">
              <a:latin typeface="+mj-lt"/>
            </a:endParaRPr>
          </a:p>
          <a:p>
            <a:pPr>
              <a:lnSpc>
                <a:spcPct val="80000"/>
              </a:lnSpc>
            </a:pPr>
            <a:endParaRPr lang="en-US" sz="2800" dirty="0">
              <a:latin typeface="+mj-lt"/>
            </a:endParaRPr>
          </a:p>
        </p:txBody>
      </p:sp>
    </p:spTree>
    <p:extLst>
      <p:ext uri="{BB962C8B-B14F-4D97-AF65-F5344CB8AC3E}">
        <p14:creationId xmlns:p14="http://schemas.microsoft.com/office/powerpoint/2010/main" val="2787094900"/>
      </p:ext>
    </p:extLst>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Content Placeholder 2"/>
          <p:cNvSpPr txBox="1">
            <a:spLocks/>
          </p:cNvSpPr>
          <p:nvPr/>
        </p:nvSpPr>
        <p:spPr bwMode="auto">
          <a:xfrm>
            <a:off x="461962" y="1103313"/>
            <a:ext cx="8148637" cy="4751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ts val="800"/>
              </a:spcBef>
              <a:defRPr sz="3200">
                <a:solidFill>
                  <a:srgbClr val="000000"/>
                </a:solidFill>
                <a:latin typeface="Arial" charset="0"/>
                <a:ea typeface="ＭＳ Ｐゴシック" pitchFamily="50" charset="-128"/>
              </a:defRPr>
            </a:lvl1pPr>
            <a:lvl2pPr eaLnBrk="0" hangingPunct="0">
              <a:spcBef>
                <a:spcPts val="700"/>
              </a:spcBef>
              <a:defRPr sz="2800">
                <a:solidFill>
                  <a:srgbClr val="000000"/>
                </a:solidFill>
                <a:latin typeface="Arial" charset="0"/>
                <a:ea typeface="ＭＳ Ｐゴシック" pitchFamily="50" charset="-128"/>
              </a:defRPr>
            </a:lvl2pPr>
            <a:lvl3pPr eaLnBrk="0" hangingPunct="0">
              <a:spcBef>
                <a:spcPts val="600"/>
              </a:spcBef>
              <a:defRPr sz="2400">
                <a:solidFill>
                  <a:srgbClr val="000000"/>
                </a:solidFill>
                <a:latin typeface="Arial" charset="0"/>
                <a:ea typeface="ＭＳ Ｐゴシック" pitchFamily="50" charset="-128"/>
              </a:defRPr>
            </a:lvl3pPr>
            <a:lvl4pPr eaLnBrk="0" hangingPunct="0">
              <a:spcBef>
                <a:spcPts val="500"/>
              </a:spcBef>
              <a:defRPr sz="2000">
                <a:solidFill>
                  <a:srgbClr val="000000"/>
                </a:solidFill>
                <a:latin typeface="Arial" charset="0"/>
                <a:ea typeface="ＭＳ Ｐゴシック" pitchFamily="50" charset="-128"/>
              </a:defRPr>
            </a:lvl4pPr>
            <a:lvl5pPr eaLnBrk="0" hangingPunct="0">
              <a:spcBef>
                <a:spcPts val="500"/>
              </a:spcBef>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charset="0"/>
                <a:ea typeface="ＭＳ Ｐゴシック" pitchFamily="50" charset="-128"/>
              </a:defRPr>
            </a:lvl9pPr>
          </a:lstStyle>
          <a:p>
            <a:pPr algn="ctr">
              <a:spcBef>
                <a:spcPct val="20000"/>
              </a:spcBef>
            </a:pPr>
            <a:endParaRPr lang="en-US" altLang="ja-JP" b="1" dirty="0" smtClean="0">
              <a:solidFill>
                <a:schemeClr val="tx1"/>
              </a:solidFill>
              <a:latin typeface="Times New Roman" pitchFamily="18" charset="0"/>
              <a:cs typeface="Times New Roman" pitchFamily="18" charset="0"/>
            </a:endParaRPr>
          </a:p>
          <a:p>
            <a:pPr algn="ctr">
              <a:spcBef>
                <a:spcPct val="20000"/>
              </a:spcBef>
            </a:pPr>
            <a:endParaRPr lang="en-US" altLang="ja-JP" b="1" dirty="0">
              <a:solidFill>
                <a:schemeClr val="tx1"/>
              </a:solidFill>
              <a:latin typeface="Times New Roman" pitchFamily="18" charset="0"/>
              <a:cs typeface="Times New Roman" pitchFamily="18" charset="0"/>
            </a:endParaRPr>
          </a:p>
          <a:p>
            <a:pPr algn="ctr">
              <a:spcBef>
                <a:spcPct val="20000"/>
              </a:spcBef>
            </a:pPr>
            <a:endParaRPr lang="en-US" altLang="ja-JP" b="1" dirty="0" smtClean="0">
              <a:solidFill>
                <a:schemeClr val="tx1"/>
              </a:solidFill>
              <a:latin typeface="Times New Roman" pitchFamily="18" charset="0"/>
              <a:cs typeface="Times New Roman" pitchFamily="18" charset="0"/>
            </a:endParaRPr>
          </a:p>
          <a:p>
            <a:pPr algn="ctr">
              <a:spcBef>
                <a:spcPct val="20000"/>
              </a:spcBef>
            </a:pPr>
            <a:r>
              <a:rPr lang="en-US" altLang="ja-JP" b="1" dirty="0" smtClean="0">
                <a:solidFill>
                  <a:schemeClr val="tx1"/>
                </a:solidFill>
                <a:latin typeface="Times New Roman" pitchFamily="18" charset="0"/>
                <a:cs typeface="Times New Roman" pitchFamily="18" charset="0"/>
              </a:rPr>
              <a:t>Thank You</a:t>
            </a:r>
            <a:endParaRPr lang="en-US" altLang="ja-JP" b="1" dirty="0">
              <a:solidFill>
                <a:schemeClr val="tx1"/>
              </a:solidFill>
              <a:latin typeface="Times New Roman" pitchFamily="18" charset="0"/>
              <a:cs typeface="Times New Roman" pitchFamily="18" charset="0"/>
            </a:endParaRPr>
          </a:p>
          <a:p>
            <a:pPr algn="ctr">
              <a:spcBef>
                <a:spcPct val="20000"/>
              </a:spcBef>
            </a:pPr>
            <a:endParaRPr lang="en-US" altLang="ja-JP" b="1" dirty="0">
              <a:solidFill>
                <a:schemeClr val="tx1"/>
              </a:solidFill>
              <a:latin typeface="Times New Roman" pitchFamily="18" charset="0"/>
              <a:cs typeface="Times New Roman" pitchFamily="18" charset="0"/>
            </a:endParaRPr>
          </a:p>
        </p:txBody>
      </p:sp>
      <p:sp>
        <p:nvSpPr>
          <p:cNvPr id="6147" name="Slide Number Placeholder 6"/>
          <p:cNvSpPr>
            <a:spLocks noGrp="1"/>
          </p:cNvSpPr>
          <p:nvPr>
            <p:ph type="sldNum" sz="quarter" idx="10"/>
          </p:nvPr>
        </p:nvSpPr>
        <p:spPr>
          <a:xfrm>
            <a:off x="4211638" y="6553200"/>
            <a:ext cx="658812" cy="2603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pitchFamily="50"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pitchFamily="50"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pitchFamily="50"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9pPr>
          </a:lstStyle>
          <a:p>
            <a:pPr algn="ctr" eaLnBrk="1" hangingPunct="1">
              <a:spcBef>
                <a:spcPct val="0"/>
              </a:spcBef>
            </a:pPr>
            <a:r>
              <a:rPr lang="en-US" altLang="en-US" sz="1200" smtClean="0">
                <a:latin typeface="Times New Roman" pitchFamily="18" charset="0"/>
              </a:rPr>
              <a:t>Slide </a:t>
            </a:r>
            <a:fld id="{71EF6ECD-64B2-4355-90BE-5FCB16260F66}" type="slidenum">
              <a:rPr lang="en-US" altLang="en-US" sz="1200" smtClean="0">
                <a:latin typeface="Times New Roman" pitchFamily="18" charset="0"/>
              </a:rPr>
              <a:pPr algn="ctr" eaLnBrk="1" hangingPunct="1">
                <a:spcBef>
                  <a:spcPct val="0"/>
                </a:spcBef>
              </a:pPr>
              <a:t>9</a:t>
            </a:fld>
            <a:endParaRPr lang="en-US" altLang="en-US" sz="1200" smtClean="0">
              <a:latin typeface="Times New Roman" pitchFamily="18" charset="0"/>
            </a:endParaRPr>
          </a:p>
        </p:txBody>
      </p:sp>
    </p:spTree>
    <p:extLst>
      <p:ext uri="{BB962C8B-B14F-4D97-AF65-F5344CB8AC3E}">
        <p14:creationId xmlns:p14="http://schemas.microsoft.com/office/powerpoint/2010/main" val="2447166247"/>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a:themeElements>
    <a:clrScheme name="Default">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Default">
      <a:majorFont>
        <a:latin typeface="Helvetica Neue"/>
        <a:ea typeface="Helvetica Neue"/>
        <a:cs typeface="Helvetica Neue"/>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00CC99"/>
          </a:solidFill>
          <a:prstDash val="solid"/>
          <a:bevel/>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CC99"/>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Default">
  <a:themeElements>
    <a:clrScheme name="Default">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Default">
      <a:majorFont>
        <a:latin typeface="Helvetica Neue"/>
        <a:ea typeface="Helvetica Neue"/>
        <a:cs typeface="Helvetica Neue"/>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00CC99"/>
          </a:solidFill>
          <a:prstDash val="solid"/>
          <a:bevel/>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CC99"/>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4132</TotalTime>
  <Words>351</Words>
  <Application>Microsoft Office PowerPoint</Application>
  <PresentationFormat>On-screen Show (4:3)</PresentationFormat>
  <Paragraphs>111</Paragraphs>
  <Slides>9</Slides>
  <Notes>5</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Default</vt:lpstr>
      <vt:lpstr>PowerPoint Presentation</vt:lpstr>
      <vt:lpstr>PowerPoint Presentation</vt:lpstr>
      <vt:lpstr>802.15.3e Officers</vt:lpstr>
      <vt:lpstr>Meeting Objectives</vt:lpstr>
      <vt:lpstr>Meeting Accomplishments</vt:lpstr>
      <vt:lpstr>PAR and CSD Approval</vt:lpstr>
      <vt:lpstr>Next Steps</vt:lpstr>
      <vt:lpstr>WG Motion: PAR/CSD Approval</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Estrada, Andrew</dc:creator>
  <cp:lastModifiedBy>Estrada, Andrew</cp:lastModifiedBy>
  <cp:revision>101</cp:revision>
  <dcterms:modified xsi:type="dcterms:W3CDTF">2015-01-16T00:37:07Z</dcterms:modified>
</cp:coreProperties>
</file>