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2" r:id="rId5"/>
    <p:sldId id="26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7" d="100"/>
          <a:sy n="77" d="100"/>
        </p:scale>
        <p:origin x="-552" y="22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Jan. 2015</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[IEEE802.</a:t>
            </a:r>
            <a:r>
              <a:rPr lang="en-US" altLang="ja-JP" sz="1600" dirty="0" smtClean="0">
                <a:ea typeface="ＭＳ Ｐゴシック" charset="-128"/>
              </a:rPr>
              <a:t>15.7r1 OWC TG </a:t>
            </a:r>
            <a:r>
              <a:rPr lang="en-US" altLang="ja-JP" sz="1600" dirty="0" smtClean="0">
                <a:ea typeface="ＭＳ Ｐゴシック" charset="-128"/>
              </a:rPr>
              <a:t>Closing </a:t>
            </a:r>
            <a:r>
              <a:rPr lang="en-US" altLang="ja-JP" sz="1600" dirty="0" smtClean="0">
                <a:ea typeface="ＭＳ Ｐゴシック" charset="-128"/>
              </a:rPr>
              <a:t>report for </a:t>
            </a:r>
            <a:r>
              <a:rPr lang="en-US" altLang="ja-JP" sz="1600" dirty="0" smtClean="0">
                <a:ea typeface="ＭＳ Ｐゴシック" charset="-128"/>
              </a:rPr>
              <a:t>Jan.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15 Jan.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a:t>
            </a:r>
            <a:r>
              <a:rPr lang="en-US" altLang="zh-CN" sz="1600" dirty="0" smtClean="0"/>
              <a:t>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a:t>
            </a:r>
            <a:r>
              <a:rPr lang="en-US" altLang="ko-KR" sz="1600" dirty="0" smtClean="0">
                <a:ea typeface="굴림" charset="-127"/>
              </a:rPr>
              <a:t>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:[+82-10-8536-6060],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Jan. 2015 </a:t>
            </a:r>
            <a:r>
              <a:rPr lang="en-US" altLang="ja-JP" sz="1600" dirty="0" smtClean="0">
                <a:ea typeface="ＭＳ Ｐゴシック" pitchFamily="-65" charset="-128"/>
              </a:rPr>
              <a:t>at </a:t>
            </a:r>
            <a:r>
              <a:rPr lang="en-US" altLang="ja-JP" sz="1600" dirty="0" smtClean="0">
                <a:ea typeface="ＭＳ Ｐゴシック" pitchFamily="-65" charset="-128"/>
              </a:rPr>
              <a:t>Atlanta</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a:t>Jan. 2015</a:t>
            </a:r>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Atlanta, </a:t>
            </a:r>
            <a:r>
              <a:rPr lang="en-US" altLang="ja-JP" dirty="0" smtClean="0">
                <a:ea typeface="ＭＳ Ｐゴシック" pitchFamily="50" charset="-128"/>
              </a:rPr>
              <a:t>USA</a:t>
            </a:r>
            <a:r>
              <a:rPr lang="en-US" altLang="ja-JP" dirty="0" smtClean="0">
                <a:ea typeface="ＭＳ Ｐゴシック" pitchFamily="50" charset="-128"/>
              </a:rPr>
              <a:t> </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Jan. </a:t>
            </a:r>
            <a:r>
              <a:rPr lang="en-US" altLang="ja-JP" dirty="0" smtClean="0">
                <a:ea typeface="ＭＳ Ｐゴシック" pitchFamily="50" charset="-128"/>
              </a:rPr>
              <a:t>15, 2015</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fontScale="92500" lnSpcReduction="20000"/>
          </a:bodyPr>
          <a:lstStyle/>
          <a:p>
            <a:r>
              <a:rPr lang="en-US" altLang="ja-JP" sz="2800" dirty="0" smtClean="0"/>
              <a:t>TG7r1</a:t>
            </a:r>
            <a:r>
              <a:rPr lang="en-US" altLang="ja-JP" sz="2800" dirty="0" smtClean="0"/>
              <a:t> </a:t>
            </a:r>
            <a:r>
              <a:rPr lang="en-US" altLang="ja-JP" sz="2800" dirty="0" smtClean="0"/>
              <a:t>meeting call to order</a:t>
            </a:r>
          </a:p>
          <a:p>
            <a:r>
              <a:rPr lang="en-US" altLang="ja-JP" sz="2800" dirty="0" smtClean="0"/>
              <a:t>Call for essential patents and policies &amp; procedures reminder </a:t>
            </a:r>
          </a:p>
          <a:p>
            <a:r>
              <a:rPr lang="en-US" altLang="ja-JP" sz="2800" dirty="0" smtClean="0"/>
              <a:t>Approve meeting </a:t>
            </a:r>
            <a:r>
              <a:rPr lang="en-US" altLang="ja-JP" sz="2800" dirty="0" smtClean="0"/>
              <a:t>minutes</a:t>
            </a:r>
            <a:endParaRPr lang="en-US" altLang="ja-JP" sz="2800" dirty="0" smtClean="0"/>
          </a:p>
          <a:p>
            <a:r>
              <a:rPr lang="en-US" altLang="ja-JP" sz="2800" dirty="0" smtClean="0"/>
              <a:t>Presentation about </a:t>
            </a:r>
            <a:r>
              <a:rPr lang="en-US" altLang="en-US" sz="2800" dirty="0">
                <a:solidFill>
                  <a:schemeClr val="tx2"/>
                </a:solidFill>
              </a:rPr>
              <a:t>15.7r1 Milestones and </a:t>
            </a:r>
            <a:r>
              <a:rPr lang="en-US" altLang="en-US" sz="2800" dirty="0" smtClean="0">
                <a:solidFill>
                  <a:schemeClr val="tx2"/>
                </a:solidFill>
              </a:rPr>
              <a:t>Schedule</a:t>
            </a:r>
          </a:p>
          <a:p>
            <a:r>
              <a:rPr lang="en-US" altLang="ja-JP" sz="2800" dirty="0" smtClean="0"/>
              <a:t>Presentations </a:t>
            </a:r>
            <a:r>
              <a:rPr lang="en-US" altLang="ja-JP" sz="2800" dirty="0"/>
              <a:t>about </a:t>
            </a:r>
            <a:r>
              <a:rPr lang="en-US" altLang="ja-JP" sz="2800" dirty="0" smtClean="0"/>
              <a:t>issues, performance elements and </a:t>
            </a:r>
            <a:r>
              <a:rPr lang="en-US" altLang="ja-JP" sz="2800" dirty="0" smtClean="0"/>
              <a:t>use cases</a:t>
            </a:r>
            <a:endParaRPr lang="en-US" altLang="ja-JP" sz="2800" dirty="0" smtClean="0"/>
          </a:p>
          <a:p>
            <a:r>
              <a:rPr lang="en-US" altLang="ja-JP" sz="2800" dirty="0" smtClean="0"/>
              <a:t>Finalize CFA</a:t>
            </a:r>
            <a:r>
              <a:rPr lang="ko-KR" altLang="en-US" sz="2800" dirty="0" smtClean="0"/>
              <a:t> </a:t>
            </a:r>
            <a:r>
              <a:rPr lang="en-US" altLang="ja-JP" sz="2800" dirty="0" smtClean="0"/>
              <a:t>and Home Page</a:t>
            </a:r>
          </a:p>
          <a:p>
            <a:r>
              <a:rPr lang="en-US" altLang="ja-JP" sz="2800" dirty="0" smtClean="0"/>
              <a:t>Appointing Officers</a:t>
            </a:r>
            <a:endParaRPr lang="en-US" altLang="ja-JP" sz="2800" dirty="0" smtClean="0"/>
          </a:p>
          <a:p>
            <a:r>
              <a:rPr lang="en-US" altLang="ja-JP" sz="2800" dirty="0" smtClean="0"/>
              <a:t>Plan for </a:t>
            </a:r>
            <a:r>
              <a:rPr lang="en-US" altLang="ja-JP" sz="2800" dirty="0" smtClean="0"/>
              <a:t>March</a:t>
            </a:r>
            <a:r>
              <a:rPr lang="en-US" altLang="ja-JP" sz="2800" dirty="0" smtClean="0"/>
              <a:t> meeting (# of slots and tutorial plan)</a:t>
            </a:r>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a:t>Jan.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fontScale="92500"/>
          </a:bodyPr>
          <a:lstStyle/>
          <a:p>
            <a:pPr>
              <a:lnSpc>
                <a:spcPct val="80000"/>
              </a:lnSpc>
            </a:pPr>
            <a:r>
              <a:rPr lang="en-US" altLang="ja-JP" sz="2800" dirty="0" smtClean="0">
                <a:ea typeface="ＭＳ Ｐゴシック" pitchFamily="50" charset="-128"/>
              </a:rPr>
              <a:t>5 </a:t>
            </a:r>
            <a:r>
              <a:rPr lang="en-US" altLang="ja-JP" sz="2800" dirty="0" smtClean="0">
                <a:ea typeface="ＭＳ Ｐゴシック" pitchFamily="50" charset="-128"/>
              </a:rPr>
              <a:t>meetings (Wed. and Thursday)</a:t>
            </a:r>
            <a:endParaRPr lang="en-US" altLang="ko-KR" sz="2800" dirty="0" smtClean="0">
              <a:ea typeface="굴림" pitchFamily="34" charset="-127"/>
            </a:endParaRPr>
          </a:p>
          <a:p>
            <a:pPr>
              <a:lnSpc>
                <a:spcPct val="80000"/>
              </a:lnSpc>
            </a:pPr>
            <a:r>
              <a:rPr lang="en-US" altLang="ja-JP" sz="2800" dirty="0" smtClean="0">
                <a:ea typeface="ＭＳ Ｐゴシック" pitchFamily="50" charset="-128"/>
              </a:rPr>
              <a:t>Approve meeting minutes </a:t>
            </a:r>
            <a:endParaRPr lang="en-US" altLang="ja-JP" sz="2800" dirty="0" smtClean="0"/>
          </a:p>
          <a:p>
            <a:r>
              <a:rPr lang="en-US" altLang="ja-JP" sz="2800" dirty="0" smtClean="0"/>
              <a:t>Finalizes </a:t>
            </a:r>
            <a:r>
              <a:rPr lang="en-US" altLang="ja-JP" sz="2800" dirty="0" smtClean="0"/>
              <a:t>CFA </a:t>
            </a:r>
            <a:r>
              <a:rPr lang="en-US" altLang="ja-JP" sz="2800" dirty="0"/>
              <a:t> </a:t>
            </a:r>
            <a:r>
              <a:rPr lang="en-US" altLang="ja-JP" sz="2800" dirty="0" smtClean="0"/>
              <a:t>and home </a:t>
            </a:r>
            <a:r>
              <a:rPr lang="en-US" altLang="ja-JP" sz="2800" dirty="0"/>
              <a:t>p</a:t>
            </a:r>
            <a:r>
              <a:rPr lang="en-US" altLang="ja-JP" sz="2800" dirty="0" smtClean="0"/>
              <a:t>age for IEEE 802.15.7r1</a:t>
            </a:r>
            <a:endParaRPr lang="en-US" altLang="ja-JP" sz="2800" dirty="0"/>
          </a:p>
          <a:p>
            <a:r>
              <a:rPr lang="en-US" altLang="ja-JP" sz="2800" dirty="0"/>
              <a:t>Appointing </a:t>
            </a:r>
            <a:r>
              <a:rPr lang="en-US" altLang="ja-JP" sz="2800" dirty="0" smtClean="0"/>
              <a:t>officers</a:t>
            </a:r>
          </a:p>
          <a:p>
            <a:pPr lvl="1"/>
            <a:r>
              <a:rPr lang="en-US" altLang="ja-JP" sz="2000" dirty="0" smtClean="0"/>
              <a:t>Chairman: </a:t>
            </a:r>
            <a:r>
              <a:rPr lang="en-US" altLang="ja-JP" sz="2000" dirty="0" err="1" smtClean="0"/>
              <a:t>Yeong</a:t>
            </a:r>
            <a:r>
              <a:rPr lang="en-US" altLang="ja-JP" sz="2000" dirty="0" smtClean="0"/>
              <a:t> Min Jang (</a:t>
            </a:r>
            <a:r>
              <a:rPr lang="en-US" altLang="ja-JP" sz="2000" dirty="0" err="1" smtClean="0"/>
              <a:t>Kookmin</a:t>
            </a:r>
            <a:r>
              <a:rPr lang="en-US" altLang="ja-JP" sz="2000" dirty="0" smtClean="0"/>
              <a:t> Univ.)</a:t>
            </a:r>
          </a:p>
          <a:p>
            <a:pPr lvl="1"/>
            <a:r>
              <a:rPr lang="en-US" altLang="ja-JP" sz="2000" dirty="0" smtClean="0"/>
              <a:t>Vice Chairman: Rick Roberts (Intel), Yu Zeng (China Telecom)</a:t>
            </a:r>
          </a:p>
          <a:p>
            <a:pPr lvl="1"/>
            <a:r>
              <a:rPr lang="en-US" altLang="ja-JP" sz="2000" dirty="0" smtClean="0"/>
              <a:t>Chief Technical Editor: Rick Roberts (Intel)</a:t>
            </a:r>
          </a:p>
          <a:p>
            <a:pPr lvl="1"/>
            <a:r>
              <a:rPr lang="en-US" altLang="ja-JP" sz="2000" dirty="0" smtClean="0"/>
              <a:t>Technical Editor: </a:t>
            </a:r>
            <a:r>
              <a:rPr lang="en-US" altLang="ja-JP" sz="2000" dirty="0" err="1" smtClean="0"/>
              <a:t>Jaesang</a:t>
            </a:r>
            <a:r>
              <a:rPr lang="en-US" altLang="ja-JP" sz="2000" dirty="0" smtClean="0"/>
              <a:t> Cha (SNUST), Murat </a:t>
            </a:r>
            <a:r>
              <a:rPr lang="en-US" altLang="ja-JP" sz="2000" dirty="0" err="1" smtClean="0"/>
              <a:t>Uysal</a:t>
            </a:r>
            <a:r>
              <a:rPr lang="en-US" altLang="ja-JP" sz="2000" dirty="0" smtClean="0"/>
              <a:t>(</a:t>
            </a:r>
            <a:r>
              <a:rPr lang="en-US" altLang="ja-JP" sz="2000" dirty="0" err="1" smtClean="0"/>
              <a:t>Ozyegin</a:t>
            </a:r>
            <a:r>
              <a:rPr lang="en-US" altLang="ja-JP" sz="2000" dirty="0" smtClean="0"/>
              <a:t> Univ.)</a:t>
            </a:r>
          </a:p>
          <a:p>
            <a:pPr lvl="1"/>
            <a:r>
              <a:rPr lang="en-US" altLang="ja-JP" sz="2000" dirty="0" smtClean="0"/>
              <a:t>Secretaries: Nikola </a:t>
            </a:r>
            <a:r>
              <a:rPr lang="en-US" altLang="ja-JP" sz="2000" dirty="0" err="1" smtClean="0"/>
              <a:t>Serafimovski</a:t>
            </a:r>
            <a:r>
              <a:rPr lang="en-US" altLang="ja-JP" sz="2000" dirty="0" smtClean="0"/>
              <a:t> (</a:t>
            </a:r>
            <a:r>
              <a:rPr lang="en-US" altLang="ja-JP" sz="2000" dirty="0" err="1" smtClean="0"/>
              <a:t>PureLiFi</a:t>
            </a:r>
            <a:r>
              <a:rPr lang="en-US" altLang="ja-JP" sz="2000" dirty="0" smtClean="0"/>
              <a:t>), </a:t>
            </a:r>
            <a:r>
              <a:rPr lang="en-US" altLang="ja-JP" sz="2000" dirty="0" err="1" smtClean="0"/>
              <a:t>Rojan</a:t>
            </a:r>
            <a:r>
              <a:rPr lang="en-US" altLang="ja-JP" sz="2000" dirty="0" smtClean="0"/>
              <a:t> </a:t>
            </a:r>
            <a:r>
              <a:rPr lang="en-US" altLang="ja-JP" sz="2000" dirty="0" err="1" smtClean="0"/>
              <a:t>Chitrakar</a:t>
            </a:r>
            <a:r>
              <a:rPr lang="en-US" altLang="ja-JP" sz="2000" dirty="0" smtClean="0"/>
              <a:t> (Panasonic)</a:t>
            </a:r>
          </a:p>
          <a:p>
            <a:pPr lvl="1"/>
            <a:endParaRPr lang="en-US" altLang="ja-JP" sz="2000" dirty="0" smtClean="0"/>
          </a:p>
          <a:p>
            <a:pPr>
              <a:lnSpc>
                <a:spcPct val="80000"/>
              </a:lnSpc>
            </a:pPr>
            <a:r>
              <a:rPr lang="en-US" altLang="ja-JP" sz="2800" dirty="0" smtClean="0"/>
              <a:t>Confirm of plan for </a:t>
            </a:r>
            <a:r>
              <a:rPr lang="en-US" altLang="ja-JP" sz="2800" dirty="0" smtClean="0"/>
              <a:t>March</a:t>
            </a:r>
            <a:r>
              <a:rPr lang="en-US" altLang="ja-JP" sz="2800" dirty="0" smtClean="0"/>
              <a:t> </a:t>
            </a:r>
            <a:r>
              <a:rPr lang="en-US" altLang="ja-JP" sz="2800" dirty="0" smtClean="0"/>
              <a:t>meeting</a:t>
            </a:r>
            <a:endParaRPr lang="en-US" altLang="ja-JP" sz="2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a:t>Jan.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8 </a:t>
            </a:r>
            <a:r>
              <a:rPr lang="en-US" altLang="ja-JP" sz="2800" dirty="0" smtClean="0"/>
              <a:t>meeting </a:t>
            </a:r>
            <a:r>
              <a:rPr lang="en-US" altLang="ja-JP" sz="2800" dirty="0" smtClean="0"/>
              <a:t>slot</a:t>
            </a:r>
            <a:r>
              <a:rPr lang="en-US" altLang="ja-JP" sz="2800" dirty="0" smtClean="0"/>
              <a:t>.</a:t>
            </a:r>
            <a:endParaRPr lang="en-US" altLang="ja-JP" sz="2400" dirty="0" smtClean="0"/>
          </a:p>
          <a:p>
            <a:pPr lvl="1"/>
            <a:r>
              <a:rPr lang="en-US" altLang="ja-JP" sz="2400" dirty="0" smtClean="0"/>
              <a:t>Hearing </a:t>
            </a:r>
            <a:r>
              <a:rPr lang="en-US" altLang="ja-JP" sz="2400" dirty="0" smtClean="0"/>
              <a:t>presentations of CFA</a:t>
            </a:r>
          </a:p>
          <a:p>
            <a:pPr lvl="1"/>
            <a:endParaRPr lang="en-US" altLang="ja-JP" sz="2400" dirty="0" smtClean="0"/>
          </a:p>
          <a:p>
            <a:r>
              <a:rPr lang="en-US" altLang="ja-JP" sz="2400" dirty="0" smtClean="0"/>
              <a:t>Tutorial about 15.7r1 OWC</a:t>
            </a:r>
          </a:p>
          <a:p>
            <a:pPr lvl="1"/>
            <a:r>
              <a:rPr lang="en-US" altLang="ja-JP" sz="2000" dirty="0" smtClean="0"/>
              <a:t>12 presentations about OCC, LED-ID and </a:t>
            </a:r>
            <a:r>
              <a:rPr lang="en-US" altLang="ja-JP" sz="2000" dirty="0" err="1" smtClean="0"/>
              <a:t>LiFi</a:t>
            </a:r>
            <a:endParaRPr lang="en-US" altLang="ja-JP" sz="20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a:t>
            </a:r>
            <a:r>
              <a:rPr lang="en-US" altLang="ja-JP" dirty="0" smtClean="0"/>
              <a:t>March</a:t>
            </a:r>
            <a:r>
              <a:rPr lang="en-US" altLang="ja-JP" dirty="0" smtClean="0"/>
              <a:t> </a:t>
            </a:r>
            <a:r>
              <a:rPr lang="en-US" altLang="ja-JP" dirty="0" smtClean="0"/>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a:t>Jan. </a:t>
            </a:r>
            <a:r>
              <a:rPr lang="en-US" altLang="ja-JP" dirty="0" smtClean="0"/>
              <a:t>2015</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696</TotalTime>
  <Words>252</Words>
  <Application>Microsoft Office PowerPoint</Application>
  <PresentationFormat>화면 슬라이드 쇼(4:3)</PresentationFormat>
  <Paragraphs>60</Paragraphs>
  <Slides>5</Slides>
  <Notes>1</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IEEE-P802_15</vt:lpstr>
      <vt:lpstr>PowerPoint 프레젠테이션</vt:lpstr>
      <vt:lpstr>IEEE 802.15.7r1  Closing report   Atlanta, USA  Jan. 15, 2015</vt:lpstr>
      <vt:lpstr>Agenda items for the week</vt:lpstr>
      <vt:lpstr>Accomplishment for the meeting</vt:lpstr>
      <vt:lpstr>Plan for March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Jang</cp:lastModifiedBy>
  <cp:revision>28</cp:revision>
  <cp:lastPrinted>1998-02-10T13:28:06Z</cp:lastPrinted>
  <dcterms:created xsi:type="dcterms:W3CDTF">2013-09-18T06:18:22Z</dcterms:created>
  <dcterms:modified xsi:type="dcterms:W3CDTF">2015-01-16T00:15:48Z</dcterms:modified>
</cp:coreProperties>
</file>