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61" r:id="rId4"/>
    <p:sldId id="262" r:id="rId5"/>
    <p:sldId id="263"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77" d="100"/>
          <a:sy n="77" d="100"/>
        </p:scale>
        <p:origin x="-552" y="21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Jan 2015</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3" name="フッター プレースホルダ 2"/>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15-15-0087-00-0007</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dirty="0" smtClean="0"/>
              <a:t>Jan. 2015</a:t>
            </a:r>
            <a:endParaRPr lang="en-US" altLang="ja-JP"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[IEEE802.</a:t>
            </a:r>
            <a:r>
              <a:rPr lang="en-US" altLang="ja-JP" sz="1600" dirty="0" smtClean="0">
                <a:ea typeface="ＭＳ Ｐゴシック" charset="-128"/>
              </a:rPr>
              <a:t>15.7r1 OWC TG </a:t>
            </a:r>
            <a:r>
              <a:rPr lang="en-US" altLang="ja-JP" sz="1600" dirty="0" smtClean="0">
                <a:ea typeface="ＭＳ Ｐゴシック" charset="-128"/>
              </a:rPr>
              <a:t>Closing </a:t>
            </a:r>
            <a:r>
              <a:rPr lang="en-US" altLang="ja-JP" sz="1600" dirty="0" smtClean="0">
                <a:ea typeface="ＭＳ Ｐゴシック" charset="-128"/>
              </a:rPr>
              <a:t>report for </a:t>
            </a:r>
            <a:r>
              <a:rPr lang="en-US" altLang="ja-JP" sz="1600" dirty="0" smtClean="0">
                <a:ea typeface="ＭＳ Ｐゴシック" charset="-128"/>
              </a:rPr>
              <a:t>Jan. </a:t>
            </a:r>
            <a:r>
              <a:rPr lang="en-US" altLang="ja-JP" sz="1600" dirty="0" smtClean="0">
                <a:ea typeface="ＭＳ Ｐゴシック" charset="-128"/>
              </a:rPr>
              <a:t>2015]</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15 Jan. 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zh-CN" sz="1600" dirty="0" err="1" smtClean="0"/>
              <a:t>Yeong</a:t>
            </a:r>
            <a:r>
              <a:rPr lang="en-US" altLang="zh-CN" sz="1600" dirty="0" smtClean="0"/>
              <a:t> Min </a:t>
            </a:r>
            <a:r>
              <a:rPr lang="en-US" altLang="zh-CN" sz="1600" dirty="0" smtClean="0"/>
              <a:t>Jang</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ko-KR" sz="1600" dirty="0" err="1" smtClean="0">
                <a:ea typeface="굴림" charset="-127"/>
              </a:rPr>
              <a:t>Kookmin</a:t>
            </a:r>
            <a:r>
              <a:rPr lang="en-US" altLang="ko-KR" sz="1600" dirty="0" smtClean="0">
                <a:ea typeface="굴림" charset="-127"/>
              </a:rPr>
              <a:t> </a:t>
            </a:r>
            <a:r>
              <a:rPr lang="en-US" altLang="ko-KR" sz="1600" dirty="0" smtClean="0">
                <a:ea typeface="굴림" charset="-127"/>
              </a:rPr>
              <a:t>University</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:[+82-10-8536-6060], </a:t>
            </a:r>
            <a:r>
              <a:rPr lang="en-US" altLang="ja-JP" sz="1600" dirty="0">
                <a:ea typeface="ＭＳ Ｐゴシック" charset="-128"/>
              </a:rPr>
              <a:t>FAX: </a:t>
            </a:r>
            <a:r>
              <a:rPr lang="en-US" altLang="ja-JP" sz="1600" dirty="0" smtClean="0">
                <a:ea typeface="ＭＳ Ｐゴシック" charset="-128"/>
              </a:rPr>
              <a:t>[+82-2-910-4449], </a:t>
            </a:r>
            <a:r>
              <a:rPr lang="en-US" altLang="ja-JP" sz="1600" dirty="0">
                <a:ea typeface="ＭＳ Ｐゴシック" charset="-128"/>
              </a:rPr>
              <a:t>E-Mail</a:t>
            </a:r>
            <a:r>
              <a:rPr lang="en-US" altLang="ja-JP" sz="1600" dirty="0" smtClean="0">
                <a:ea typeface="ＭＳ Ｐゴシック" charset="-128"/>
              </a:rPr>
              <a:t>:[:[</a:t>
            </a:r>
            <a:r>
              <a:rPr lang="en-US" altLang="ko-KR" sz="1600" dirty="0" smtClean="0">
                <a:ea typeface="굴림" charset="-127"/>
              </a:rPr>
              <a:t>yjang@kookmin.ac.kr</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[IEEE 802.</a:t>
            </a:r>
            <a:r>
              <a:rPr lang="en-US" altLang="ja-JP" sz="1600" dirty="0" smtClean="0">
                <a:ea typeface="ＭＳ Ｐゴシック" charset="-128"/>
              </a:rPr>
              <a:t>15.7r1 </a:t>
            </a:r>
            <a:r>
              <a:rPr lang="en-US" altLang="ja-JP" sz="1600" dirty="0">
                <a:ea typeface="ＭＳ Ｐゴシック" charset="-128"/>
              </a:rPr>
              <a:t>OWC TG Closing R</a:t>
            </a:r>
            <a:r>
              <a:rPr lang="en-US" altLang="ja-JP" sz="1600" dirty="0" smtClean="0">
                <a:ea typeface="ＭＳ Ｐゴシック" charset="-128"/>
              </a:rPr>
              <a:t>eport </a:t>
            </a:r>
            <a:r>
              <a:rPr lang="en-US" altLang="ja-JP" sz="1600" dirty="0" smtClean="0">
                <a:ea typeface="ＭＳ Ｐゴシック" pitchFamily="-65" charset="-128"/>
              </a:rPr>
              <a:t>for</a:t>
            </a:r>
            <a:r>
              <a:rPr lang="en-US" altLang="ja-JP" sz="1600" dirty="0" smtClean="0">
                <a:ea typeface="ＭＳ Ｐゴシック" charset="-128"/>
              </a:rPr>
              <a:t> Jan. 2015 </a:t>
            </a:r>
            <a:r>
              <a:rPr lang="en-US" altLang="ja-JP" sz="1600" dirty="0" smtClean="0">
                <a:ea typeface="ＭＳ Ｐゴシック" pitchFamily="-65" charset="-128"/>
              </a:rPr>
              <a:t>at </a:t>
            </a:r>
            <a:r>
              <a:rPr lang="en-US" altLang="ja-JP" sz="1600" dirty="0" smtClean="0">
                <a:ea typeface="ＭＳ Ｐゴシック" pitchFamily="-65" charset="-128"/>
              </a:rPr>
              <a:t>Atlanta</a:t>
            </a:r>
            <a:r>
              <a:rPr lang="en-US" altLang="ja-JP" sz="1600" dirty="0" smtClean="0">
                <a:ea typeface="ＭＳ Ｐゴシック" pitchFamily="50" charset="-128"/>
              </a:rPr>
              <a: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600200" cy="215444"/>
          </a:xfrm>
        </p:spPr>
        <p:txBody>
          <a:bodyPr/>
          <a:lstStyle/>
          <a:p>
            <a:r>
              <a:rPr lang="en-US" altLang="ja-JP" dirty="0"/>
              <a:t>Jan. 2015</a:t>
            </a:r>
          </a:p>
        </p:txBody>
      </p:sp>
      <p:sp>
        <p:nvSpPr>
          <p:cNvPr id="5" name="フッター プレースホルダー 4"/>
          <p:cNvSpPr>
            <a:spLocks noGrp="1"/>
          </p:cNvSpPr>
          <p:nvPr>
            <p:ph type="ftr" sz="quarter" idx="11"/>
          </p:nvPr>
        </p:nvSpPr>
        <p:spPr>
          <a:xfrm>
            <a:off x="5484168"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988840"/>
            <a:ext cx="7632848" cy="3456384"/>
          </a:xfrm>
        </p:spPr>
        <p:txBody>
          <a:bodyPr/>
          <a:lstStyle/>
          <a:p>
            <a:r>
              <a:rPr lang="en-US" altLang="ja-JP" b="1" dirty="0">
                <a:ea typeface="ＭＳ Ｐゴシック" pitchFamily="50" charset="-128"/>
              </a:rPr>
              <a:t>IEEE </a:t>
            </a:r>
            <a:r>
              <a:rPr lang="en-US" altLang="ja-JP" b="1" dirty="0" smtClean="0">
                <a:ea typeface="ＭＳ Ｐゴシック" pitchFamily="50" charset="-128"/>
              </a:rPr>
              <a:t>802.15.7r1</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a:t>
            </a:r>
            <a:r>
              <a:rPr lang="en-US" altLang="ja-JP" dirty="0" smtClean="0">
                <a:ea typeface="ＭＳ Ｐゴシック" pitchFamily="50" charset="-128"/>
              </a:rPr>
              <a:t>Atlanta, </a:t>
            </a:r>
            <a:r>
              <a:rPr lang="en-US" altLang="ja-JP" dirty="0" smtClean="0">
                <a:ea typeface="ＭＳ Ｐゴシック" pitchFamily="50" charset="-128"/>
              </a:rPr>
              <a:t>USA</a:t>
            </a:r>
            <a:r>
              <a:rPr lang="en-US" altLang="ja-JP" dirty="0" smtClean="0">
                <a:ea typeface="ＭＳ Ｐゴシック" pitchFamily="50" charset="-128"/>
              </a:rPr>
              <a:t> </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Jan. </a:t>
            </a:r>
            <a:r>
              <a:rPr lang="en-US" altLang="ja-JP" dirty="0" smtClean="0">
                <a:ea typeface="ＭＳ Ｐゴシック" pitchFamily="50" charset="-128"/>
              </a:rPr>
              <a:t>15, 2015</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114800"/>
          </a:xfrm>
          <a:ln/>
        </p:spPr>
        <p:txBody>
          <a:bodyPr>
            <a:normAutofit fontScale="92500" lnSpcReduction="10000"/>
          </a:bodyPr>
          <a:lstStyle/>
          <a:p>
            <a:r>
              <a:rPr lang="en-US" altLang="ja-JP" sz="2800" dirty="0" smtClean="0"/>
              <a:t>TG7r1</a:t>
            </a:r>
            <a:r>
              <a:rPr lang="en-US" altLang="ja-JP" sz="2800" dirty="0" smtClean="0"/>
              <a:t> </a:t>
            </a:r>
            <a:r>
              <a:rPr lang="en-US" altLang="ja-JP" sz="2800" dirty="0" smtClean="0"/>
              <a:t>meeting call to order</a:t>
            </a:r>
          </a:p>
          <a:p>
            <a:r>
              <a:rPr lang="en-US" altLang="ja-JP" sz="2800" dirty="0" smtClean="0"/>
              <a:t>Call for essential patents and policies &amp; procedures reminder </a:t>
            </a:r>
          </a:p>
          <a:p>
            <a:r>
              <a:rPr lang="en-US" altLang="ja-JP" sz="2800" dirty="0" smtClean="0"/>
              <a:t>Approve meeting </a:t>
            </a:r>
            <a:r>
              <a:rPr lang="en-US" altLang="ja-JP" sz="2800" dirty="0" smtClean="0"/>
              <a:t>minutes</a:t>
            </a:r>
            <a:endParaRPr lang="en-US" altLang="ja-JP" sz="2800" dirty="0" smtClean="0"/>
          </a:p>
          <a:p>
            <a:r>
              <a:rPr lang="en-US" altLang="ja-JP" sz="2800" dirty="0" smtClean="0"/>
              <a:t>Presentations</a:t>
            </a:r>
          </a:p>
          <a:p>
            <a:r>
              <a:rPr lang="en-US" altLang="ja-JP" sz="2800" dirty="0" smtClean="0"/>
              <a:t>Finalize CFA</a:t>
            </a:r>
            <a:r>
              <a:rPr lang="ko-KR" altLang="en-US" sz="2800" dirty="0" smtClean="0"/>
              <a:t> </a:t>
            </a:r>
            <a:r>
              <a:rPr lang="en-US" altLang="ja-JP" sz="2800" dirty="0" smtClean="0"/>
              <a:t>and Home Page</a:t>
            </a:r>
          </a:p>
          <a:p>
            <a:r>
              <a:rPr lang="en-US" altLang="ja-JP" sz="2800" dirty="0" smtClean="0"/>
              <a:t>Appointing Officers</a:t>
            </a:r>
            <a:endParaRPr lang="en-US" altLang="ja-JP" sz="2800" dirty="0" smtClean="0"/>
          </a:p>
          <a:p>
            <a:r>
              <a:rPr lang="en-US" altLang="ja-JP" sz="2800" dirty="0" smtClean="0"/>
              <a:t>Plan for </a:t>
            </a:r>
            <a:r>
              <a:rPr lang="en-US" altLang="ja-JP" sz="2800" dirty="0" smtClean="0"/>
              <a:t>March</a:t>
            </a:r>
            <a:r>
              <a:rPr lang="en-US" altLang="ja-JP" sz="2800" dirty="0" smtClean="0"/>
              <a:t> meeting</a:t>
            </a:r>
          </a:p>
          <a:p>
            <a:r>
              <a:rPr lang="en-US" altLang="ja-JP" sz="2800" dirty="0" smtClean="0"/>
              <a:t>Planning tutorial in March</a:t>
            </a:r>
            <a:endParaRPr lang="en-US" altLang="ja-JP" sz="28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a:t>Jan. 2015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772816"/>
            <a:ext cx="8640960" cy="4680520"/>
          </a:xfrm>
        </p:spPr>
        <p:txBody>
          <a:bodyPr>
            <a:normAutofit/>
          </a:bodyPr>
          <a:lstStyle/>
          <a:p>
            <a:pPr>
              <a:lnSpc>
                <a:spcPct val="80000"/>
              </a:lnSpc>
            </a:pPr>
            <a:r>
              <a:rPr lang="en-US" altLang="ja-JP" sz="2800" dirty="0" smtClean="0">
                <a:ea typeface="ＭＳ Ｐゴシック" pitchFamily="50" charset="-128"/>
              </a:rPr>
              <a:t>5 </a:t>
            </a:r>
            <a:r>
              <a:rPr lang="en-US" altLang="ja-JP" sz="2800" dirty="0" smtClean="0">
                <a:ea typeface="ＭＳ Ｐゴシック" pitchFamily="50" charset="-128"/>
              </a:rPr>
              <a:t>meetings </a:t>
            </a:r>
            <a:endParaRPr lang="en-US" altLang="ko-KR" sz="2800" dirty="0" smtClean="0">
              <a:ea typeface="굴림" pitchFamily="34" charset="-127"/>
            </a:endParaRPr>
          </a:p>
          <a:p>
            <a:pPr>
              <a:lnSpc>
                <a:spcPct val="80000"/>
              </a:lnSpc>
            </a:pPr>
            <a:r>
              <a:rPr lang="en-US" altLang="ja-JP" sz="2800" dirty="0" smtClean="0">
                <a:ea typeface="ＭＳ Ｐゴシック" pitchFamily="50" charset="-128"/>
              </a:rPr>
              <a:t>Approve meeting minutes </a:t>
            </a:r>
            <a:endParaRPr lang="en-US" altLang="ja-JP" sz="2800" dirty="0" smtClean="0"/>
          </a:p>
          <a:p>
            <a:r>
              <a:rPr lang="en-US" altLang="ja-JP" sz="2800" dirty="0" smtClean="0"/>
              <a:t>Finalizes </a:t>
            </a:r>
            <a:r>
              <a:rPr lang="en-US" altLang="ja-JP" sz="2800" dirty="0" smtClean="0"/>
              <a:t>CFA </a:t>
            </a:r>
            <a:r>
              <a:rPr lang="en-US" altLang="ja-JP" sz="2800" dirty="0"/>
              <a:t> </a:t>
            </a:r>
            <a:r>
              <a:rPr lang="en-US" altLang="ja-JP" sz="2800" dirty="0" smtClean="0"/>
              <a:t>and home </a:t>
            </a:r>
            <a:r>
              <a:rPr lang="en-US" altLang="ja-JP" sz="2800" dirty="0"/>
              <a:t>p</a:t>
            </a:r>
            <a:r>
              <a:rPr lang="en-US" altLang="ja-JP" sz="2800" dirty="0" smtClean="0"/>
              <a:t>age for IEEE 802.15.7r1</a:t>
            </a:r>
            <a:endParaRPr lang="en-US" altLang="ja-JP" sz="2800" dirty="0"/>
          </a:p>
          <a:p>
            <a:r>
              <a:rPr lang="en-US" altLang="ja-JP" sz="2800" dirty="0"/>
              <a:t>Appointing o</a:t>
            </a:r>
            <a:r>
              <a:rPr lang="en-US" altLang="ja-JP" sz="2800" dirty="0" smtClean="0"/>
              <a:t>fficers</a:t>
            </a:r>
            <a:endParaRPr lang="en-US" altLang="ja-JP" sz="2400" dirty="0" smtClean="0"/>
          </a:p>
          <a:p>
            <a:pPr>
              <a:lnSpc>
                <a:spcPct val="80000"/>
              </a:lnSpc>
            </a:pPr>
            <a:r>
              <a:rPr lang="en-US" altLang="ja-JP" sz="2800" dirty="0" smtClean="0"/>
              <a:t>Confirm of plan for </a:t>
            </a:r>
            <a:r>
              <a:rPr lang="en-US" altLang="ja-JP" sz="2800" dirty="0" smtClean="0"/>
              <a:t>March</a:t>
            </a:r>
            <a:r>
              <a:rPr lang="en-US" altLang="ja-JP" sz="2800" dirty="0" smtClean="0"/>
              <a:t> </a:t>
            </a:r>
            <a:r>
              <a:rPr lang="en-US" altLang="ja-JP" sz="2800" dirty="0" smtClean="0"/>
              <a:t>meeting</a:t>
            </a:r>
            <a:endParaRPr lang="en-US" altLang="ja-JP" sz="2800" dirty="0" smtClean="0">
              <a:ea typeface="ＭＳ Ｐゴシック" pitchFamily="50" charset="-128"/>
            </a:endParaRP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p:txBody>
      </p:sp>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4</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a:t>Jan. 2015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8 </a:t>
            </a:r>
            <a:r>
              <a:rPr lang="en-US" altLang="ja-JP" sz="2800" dirty="0" smtClean="0"/>
              <a:t>meeting </a:t>
            </a:r>
            <a:r>
              <a:rPr lang="en-US" altLang="ja-JP" sz="2800" dirty="0" smtClean="0"/>
              <a:t>slot</a:t>
            </a:r>
            <a:r>
              <a:rPr lang="en-US" altLang="ja-JP" sz="2800" dirty="0" smtClean="0"/>
              <a:t>.</a:t>
            </a:r>
            <a:endParaRPr lang="en-US" altLang="ja-JP" sz="2400" dirty="0" smtClean="0"/>
          </a:p>
          <a:p>
            <a:pPr lvl="1"/>
            <a:r>
              <a:rPr lang="en-US" altLang="ja-JP" sz="2400" dirty="0" smtClean="0"/>
              <a:t>Hearing </a:t>
            </a:r>
            <a:r>
              <a:rPr lang="en-US" altLang="ja-JP" sz="2400" dirty="0" smtClean="0"/>
              <a:t>presentations of CFA</a:t>
            </a:r>
          </a:p>
          <a:p>
            <a:pPr lvl="1"/>
            <a:endParaRPr lang="en-US" altLang="ja-JP" sz="2400" dirty="0" smtClean="0"/>
          </a:p>
          <a:p>
            <a:r>
              <a:rPr lang="en-US" altLang="ja-JP" sz="2400" dirty="0" smtClean="0"/>
              <a:t>Tutorial about 15.7r1 OWC</a:t>
            </a:r>
          </a:p>
          <a:p>
            <a:pPr lvl="1"/>
            <a:r>
              <a:rPr lang="en-US" altLang="ja-JP" sz="2000" dirty="0" smtClean="0"/>
              <a:t>12 presentations about OCC, LED-ID and </a:t>
            </a:r>
            <a:r>
              <a:rPr lang="en-US" altLang="ja-JP" sz="2000" dirty="0" err="1" smtClean="0"/>
              <a:t>LiFi</a:t>
            </a:r>
            <a:endParaRPr lang="en-US" altLang="ja-JP" sz="20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p:txBody>
          <a:bodyPr/>
          <a:lstStyle/>
          <a:p>
            <a:r>
              <a:rPr lang="en-US" altLang="ja-JP" dirty="0" smtClean="0"/>
              <a:t>Plan for </a:t>
            </a:r>
            <a:r>
              <a:rPr lang="en-US" altLang="ja-JP" dirty="0" smtClean="0"/>
              <a:t>March</a:t>
            </a:r>
            <a:r>
              <a:rPr lang="en-US" altLang="ja-JP" dirty="0" smtClean="0"/>
              <a:t> </a:t>
            </a:r>
            <a:r>
              <a:rPr lang="en-US" altLang="ja-JP" dirty="0" smtClean="0"/>
              <a:t>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5</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a:t>Jan. </a:t>
            </a:r>
            <a:r>
              <a:rPr lang="en-US" altLang="ja-JP" dirty="0" smtClean="0"/>
              <a:t>2015</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655</TotalTime>
  <Words>173</Words>
  <Application>Microsoft Office PowerPoint</Application>
  <PresentationFormat>화면 슬라이드 쇼(4:3)</PresentationFormat>
  <Paragraphs>54</Paragraphs>
  <Slides>5</Slides>
  <Notes>1</Notes>
  <HiddenSlides>0</HiddenSlides>
  <MMClips>0</MMClips>
  <ScaleCrop>false</ScaleCrop>
  <HeadingPairs>
    <vt:vector size="4" baseType="variant">
      <vt:variant>
        <vt:lpstr>테마</vt:lpstr>
      </vt:variant>
      <vt:variant>
        <vt:i4>1</vt:i4>
      </vt:variant>
      <vt:variant>
        <vt:lpstr>슬라이드 제목</vt:lpstr>
      </vt:variant>
      <vt:variant>
        <vt:i4>5</vt:i4>
      </vt:variant>
    </vt:vector>
  </HeadingPairs>
  <TitlesOfParts>
    <vt:vector size="6" baseType="lpstr">
      <vt:lpstr>IEEE-P802_15</vt:lpstr>
      <vt:lpstr>PowerPoint 프레젠테이션</vt:lpstr>
      <vt:lpstr>IEEE 802.15.7r1  Closing report   Atlanta, USA  Jan. 15, 2015</vt:lpstr>
      <vt:lpstr>Agenda items for the week</vt:lpstr>
      <vt:lpstr>Accomplishment for the meeting</vt:lpstr>
      <vt:lpstr>Plan for March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Jang</cp:lastModifiedBy>
  <cp:revision>26</cp:revision>
  <cp:lastPrinted>1998-02-10T13:28:06Z</cp:lastPrinted>
  <dcterms:created xsi:type="dcterms:W3CDTF">2013-09-18T06:18:22Z</dcterms:created>
  <dcterms:modified xsi:type="dcterms:W3CDTF">2015-01-15T23:35:28Z</dcterms:modified>
</cp:coreProperties>
</file>