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9" r:id="rId2"/>
    <p:sldId id="262" r:id="rId3"/>
    <p:sldId id="264" r:id="rId4"/>
    <p:sldId id="265" r:id="rId5"/>
    <p:sldId id="266" r:id="rId6"/>
    <p:sldId id="26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2" d="100"/>
          <a:sy n="72" d="100"/>
        </p:scale>
        <p:origin x="-1752" y="-413"/>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73"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802.15-15-0085-00-0008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Reliable </a:t>
            </a:r>
            <a:r>
              <a:rPr lang="en-US" altLang="ko-KR" sz="1600" dirty="0" smtClean="0">
                <a:solidFill>
                  <a:schemeClr val="tx2"/>
                </a:solidFill>
                <a:ea typeface="굴림" charset="-127"/>
              </a:rPr>
              <a:t>data </a:t>
            </a:r>
            <a:r>
              <a:rPr lang="en-US" altLang="ko-KR" sz="1600" dirty="0" smtClean="0">
                <a:solidFill>
                  <a:schemeClr val="tx2"/>
                </a:solidFill>
                <a:ea typeface="굴림" charset="-127"/>
              </a:rPr>
              <a:t>transmission</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Jan.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solidFill>
                  <a:schemeClr val="tx2"/>
                </a:solidFill>
                <a:ea typeface="굴림" charset="-127"/>
              </a:rPr>
              <a:t>Woongsoo</a:t>
            </a:r>
            <a:r>
              <a:rPr lang="en-US" altLang="ko-KR" sz="1600" dirty="0" smtClean="0">
                <a:solidFill>
                  <a:schemeClr val="tx2"/>
                </a:solidFill>
                <a:ea typeface="굴림" charset="-127"/>
              </a:rPr>
              <a:t> Na, </a:t>
            </a:r>
            <a:r>
              <a:rPr lang="en-US" altLang="ko-KR" sz="1600" dirty="0" err="1" smtClean="0">
                <a:solidFill>
                  <a:schemeClr val="tx2"/>
                </a:solidFill>
                <a:ea typeface="굴림" charset="-127"/>
              </a:rPr>
              <a:t>Sungrae</a:t>
            </a:r>
            <a:r>
              <a:rPr lang="en-US" altLang="ko-KR" sz="1600" dirty="0" smtClean="0">
                <a:solidFill>
                  <a:schemeClr val="tx2"/>
                </a:solidFill>
                <a:ea typeface="굴림" charset="-127"/>
              </a:rPr>
              <a:t> Cho]</a:t>
            </a:r>
          </a:p>
          <a:p>
            <a:r>
              <a:rPr lang="en-US" altLang="ko-KR" sz="1600" dirty="0" smtClean="0">
                <a:solidFill>
                  <a:schemeClr val="tx2"/>
                </a:solidFill>
                <a:ea typeface="굴림" charset="-127"/>
              </a:rPr>
              <a:t>Company: [Chung-</a:t>
            </a:r>
            <a:r>
              <a:rPr lang="en-US" altLang="ko-KR" sz="1600" dirty="0" err="1" smtClean="0">
                <a:solidFill>
                  <a:schemeClr val="tx2"/>
                </a:solidFill>
                <a:ea typeface="굴림" charset="-127"/>
              </a:rPr>
              <a:t>Ang</a:t>
            </a:r>
            <a:r>
              <a:rPr lang="en-US" altLang="ko-KR" sz="1600" dirty="0" smtClean="0">
                <a:solidFill>
                  <a:schemeClr val="tx2"/>
                </a:solidFill>
                <a:ea typeface="굴림" charset="-127"/>
              </a:rPr>
              <a:t> University, Korea]</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[wsna@uclab.re.kr, srcho@uclab.re.kr)</a:t>
            </a:r>
          </a:p>
          <a:p>
            <a:r>
              <a:rPr lang="en-US" altLang="ko-KR" sz="1600" b="1" dirty="0" smtClean="0">
                <a:solidFill>
                  <a:schemeClr val="tx2"/>
                </a:solidFill>
                <a:ea typeface="굴림" charset="-127"/>
              </a:rPr>
              <a:t>Re</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P802.15.8 Draft D0.6</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Reliable </a:t>
            </a:r>
            <a:r>
              <a:rPr lang="en-US" altLang="ko-KR" sz="1600" dirty="0" smtClean="0">
                <a:solidFill>
                  <a:schemeClr val="tx2"/>
                </a:solidFill>
                <a:ea typeface="굴림" charset="-127"/>
              </a:rPr>
              <a:t>data </a:t>
            </a:r>
            <a:r>
              <a:rPr lang="en-US" altLang="ko-KR" sz="1600" dirty="0">
                <a:solidFill>
                  <a:schemeClr val="tx2"/>
                </a:solidFill>
                <a:ea typeface="굴림" charset="-127"/>
              </a:rPr>
              <a:t>transmission.</a:t>
            </a:r>
          </a:p>
          <a:p>
            <a:pPr>
              <a:spcBef>
                <a:spcPts val="600"/>
              </a:spcBef>
              <a:spcAft>
                <a:spcPts val="600"/>
              </a:spcAft>
            </a:pPr>
            <a:r>
              <a:rPr lang="en-US" altLang="ko-KR" sz="1600" b="1" dirty="0">
                <a:solidFill>
                  <a:schemeClr val="tx2"/>
                </a:solidFill>
                <a:ea typeface="굴림" charset="-127"/>
              </a:rPr>
              <a:t>Purpose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a:ea typeface="굴림" charset="-127"/>
              </a:rPr>
              <a:t>Reliable </a:t>
            </a:r>
            <a:r>
              <a:rPr lang="en-US" altLang="ko-KR" dirty="0" smtClean="0">
                <a:ea typeface="굴림" charset="-127"/>
              </a:rPr>
              <a:t>data </a:t>
            </a:r>
            <a:r>
              <a:rPr lang="en-US" altLang="ko-KR" dirty="0">
                <a:ea typeface="굴림" charset="-127"/>
              </a:rPr>
              <a:t>transmission</a:t>
            </a:r>
            <a:endParaRPr lang="ko-KR" altLang="en-US" dirty="0"/>
          </a:p>
        </p:txBody>
      </p:sp>
      <p:sp>
        <p:nvSpPr>
          <p:cNvPr id="3" name="부제목 2"/>
          <p:cNvSpPr>
            <a:spLocks noGrp="1"/>
          </p:cNvSpPr>
          <p:nvPr>
            <p:ph type="subTitle" idx="1"/>
          </p:nvPr>
        </p:nvSpPr>
        <p:spPr/>
        <p:txBody>
          <a:bodyPr/>
          <a:lstStyle/>
          <a:p>
            <a:r>
              <a:rPr lang="en-US" altLang="ko-KR" dirty="0" smtClean="0"/>
              <a:t>Jan. 2015</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Reliable data transmission</a:t>
            </a:r>
            <a:endParaRPr lang="ko-KR" altLang="en-US" dirty="0"/>
          </a:p>
        </p:txBody>
      </p:sp>
      <p:sp>
        <p:nvSpPr>
          <p:cNvPr id="3" name="내용 개체 틀 2"/>
          <p:cNvSpPr>
            <a:spLocks noGrp="1"/>
          </p:cNvSpPr>
          <p:nvPr>
            <p:ph idx="1"/>
          </p:nvPr>
        </p:nvSpPr>
        <p:spPr/>
        <p:txBody>
          <a:bodyPr/>
          <a:lstStyle/>
          <a:p>
            <a:r>
              <a:rPr lang="en-US" altLang="ko-KR" dirty="0"/>
              <a:t>MAC multicast in P2P environments may not need each receiver to perform retransmission-based reliability for each multicast MAC frame.</a:t>
            </a:r>
            <a:endParaRPr lang="en-US" altLang="ko-KR" dirty="0" smtClean="0"/>
          </a:p>
          <a:p>
            <a:r>
              <a:rPr lang="en-US" altLang="ko-KR" dirty="0" smtClean="0"/>
              <a:t>Based </a:t>
            </a:r>
            <a:r>
              <a:rPr lang="en-US" altLang="ko-KR" dirty="0"/>
              <a:t>on ACK Type, different levels of multicast data transmission reliability could be achieved.</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1618289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ACK-Type (Full ACK, Partial ACK)</a:t>
            </a:r>
            <a:endParaRPr lang="ko-KR" altLang="en-US" dirty="0"/>
          </a:p>
        </p:txBody>
      </p:sp>
      <p:sp>
        <p:nvSpPr>
          <p:cNvPr id="3" name="내용 개체 틀 2"/>
          <p:cNvSpPr>
            <a:spLocks noGrp="1"/>
          </p:cNvSpPr>
          <p:nvPr>
            <p:ph idx="1"/>
          </p:nvPr>
        </p:nvSpPr>
        <p:spPr/>
        <p:txBody>
          <a:bodyPr/>
          <a:lstStyle/>
          <a:p>
            <a:pPr marL="342900" lvl="3" indent="-342900">
              <a:buFontTx/>
              <a:buChar char="•"/>
            </a:pPr>
            <a:r>
              <a:rPr lang="en-US" altLang="ko-KR" sz="2800" b="1" dirty="0"/>
              <a:t>Full </a:t>
            </a:r>
            <a:r>
              <a:rPr lang="en-US" altLang="ko-KR" sz="2800" b="1" dirty="0" smtClean="0"/>
              <a:t>ACK</a:t>
            </a:r>
          </a:p>
          <a:p>
            <a:pPr marL="685800" lvl="4" indent="-342900"/>
            <a:r>
              <a:rPr lang="en-US" altLang="ko-KR" dirty="0" smtClean="0"/>
              <a:t>All </a:t>
            </a:r>
            <a:r>
              <a:rPr lang="en-US" altLang="ko-KR" dirty="0"/>
              <a:t>destination PDs in the multicast group should send acknowledgement, referred to as Full ACK.</a:t>
            </a:r>
          </a:p>
          <a:p>
            <a:pPr marL="685800" lvl="4" indent="-342900"/>
            <a:r>
              <a:rPr lang="en-US" altLang="ko-KR" dirty="0"/>
              <a:t>To resolve the ACK implosion problem, Block-ACK, pre-ACK, Selectively ACK schemes can be considered.</a:t>
            </a:r>
            <a:endParaRPr lang="ko-KR" altLang="ko-KR" dirty="0"/>
          </a:p>
          <a:p>
            <a:endParaRPr lang="en-US" altLang="ko-KR" sz="2800" b="1" dirty="0" smtClean="0"/>
          </a:p>
          <a:p>
            <a:r>
              <a:rPr lang="en-US" altLang="ko-KR" sz="2800" b="1" dirty="0" smtClean="0"/>
              <a:t>Partial ACK</a:t>
            </a:r>
          </a:p>
          <a:p>
            <a:pPr marL="685800" lvl="4" indent="-342900"/>
            <a:r>
              <a:rPr lang="en-US" altLang="ko-KR" dirty="0"/>
              <a:t>Only a portion of destination PDs need to send back an ACK, referred to as Partial ACK.</a:t>
            </a:r>
            <a:endParaRPr lang="ko-KR" altLang="en-US" sz="2000"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114661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ACK-Type (Any ACK, </a:t>
            </a:r>
            <a:r>
              <a:rPr lang="en-US" altLang="ko-KR" dirty="0" smtClean="0"/>
              <a:t>Location-based </a:t>
            </a:r>
            <a:r>
              <a:rPr lang="en-US" altLang="ko-KR" dirty="0"/>
              <a:t>ACK)</a:t>
            </a:r>
            <a:endParaRPr lang="ko-KR" altLang="en-US" dirty="0"/>
          </a:p>
        </p:txBody>
      </p:sp>
      <p:sp>
        <p:nvSpPr>
          <p:cNvPr id="3" name="내용 개체 틀 2"/>
          <p:cNvSpPr>
            <a:spLocks noGrp="1"/>
          </p:cNvSpPr>
          <p:nvPr>
            <p:ph idx="1"/>
          </p:nvPr>
        </p:nvSpPr>
        <p:spPr/>
        <p:txBody>
          <a:bodyPr/>
          <a:lstStyle/>
          <a:p>
            <a:r>
              <a:rPr lang="en-US" altLang="ko-KR" sz="2800" b="1" dirty="0" smtClean="0"/>
              <a:t>Any ACK</a:t>
            </a:r>
          </a:p>
          <a:p>
            <a:pPr lvl="1">
              <a:buFont typeface="Arial" panose="020B0604020202020204" pitchFamily="34" charset="0"/>
              <a:buChar char="•"/>
            </a:pPr>
            <a:r>
              <a:rPr lang="en-US" altLang="ko-KR" sz="2000" dirty="0"/>
              <a:t>ACK is only required from any one of destination PDs in the multicast group. The source PD may multicast new packets only after receiving ACKs from any destination PD in the multicast group or the maximum number of retransmissions for a packet is violated</a:t>
            </a:r>
            <a:r>
              <a:rPr lang="en-US" altLang="ko-KR" sz="2000" dirty="0" smtClean="0"/>
              <a:t>.</a:t>
            </a:r>
          </a:p>
          <a:p>
            <a:pPr lvl="1">
              <a:buFont typeface="Arial" panose="020B0604020202020204" pitchFamily="34" charset="0"/>
              <a:buChar char="•"/>
            </a:pPr>
            <a:endParaRPr lang="en-US" altLang="ko-KR" dirty="0"/>
          </a:p>
          <a:p>
            <a:r>
              <a:rPr lang="en-US" altLang="ko-KR" sz="2800" b="1" dirty="0" smtClean="0"/>
              <a:t>Location-based ACK</a:t>
            </a:r>
          </a:p>
          <a:p>
            <a:pPr lvl="1">
              <a:buFont typeface="Arial" panose="020B0604020202020204" pitchFamily="34" charset="0"/>
              <a:buChar char="•"/>
            </a:pPr>
            <a:r>
              <a:rPr lang="en-US" altLang="ko-KR" sz="2000" dirty="0" smtClean="0"/>
              <a:t>Only </a:t>
            </a:r>
            <a:r>
              <a:rPr lang="en-US" altLang="ko-KR" sz="2000" dirty="0"/>
              <a:t>destination PDs that are around a location need to send back an ACK, referred to as Location-based ACK</a:t>
            </a:r>
            <a:endParaRPr lang="ko-KR" altLang="en-US" sz="2000" dirty="0"/>
          </a:p>
          <a:p>
            <a:pPr marL="685800" lvl="4" indent="-342900"/>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2025077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ACK-Type (Context-based ACK, </a:t>
            </a:r>
            <a:r>
              <a:rPr lang="en-US" altLang="ko-KR" dirty="0" smtClean="0"/>
              <a:t>Information-based ACK)</a:t>
            </a:r>
            <a:endParaRPr lang="ko-KR" altLang="en-US" dirty="0"/>
          </a:p>
        </p:txBody>
      </p:sp>
      <p:sp>
        <p:nvSpPr>
          <p:cNvPr id="3" name="내용 개체 틀 2"/>
          <p:cNvSpPr>
            <a:spLocks noGrp="1"/>
          </p:cNvSpPr>
          <p:nvPr>
            <p:ph idx="1"/>
          </p:nvPr>
        </p:nvSpPr>
        <p:spPr/>
        <p:txBody>
          <a:bodyPr/>
          <a:lstStyle/>
          <a:p>
            <a:pPr marL="342900" lvl="3" indent="-342900">
              <a:buFontTx/>
              <a:buChar char="•"/>
            </a:pPr>
            <a:r>
              <a:rPr lang="en-US" altLang="ko-KR" sz="2800" b="1" dirty="0" smtClean="0"/>
              <a:t>Context-based ACK</a:t>
            </a:r>
          </a:p>
          <a:p>
            <a:pPr marL="685800" lvl="4" indent="-342900"/>
            <a:r>
              <a:rPr lang="en-US" altLang="ko-KR" dirty="0"/>
              <a:t>Only destination PDs that have certain preconfigured context information need to send back an ACK, referred to as Context-aware ACK.  Context information such as mobility can be leveraged to decide if an ACK is needed or not</a:t>
            </a:r>
            <a:r>
              <a:rPr lang="en-US" altLang="ko-KR" dirty="0" smtClean="0"/>
              <a:t>.</a:t>
            </a:r>
          </a:p>
          <a:p>
            <a:pPr marL="685800" lvl="4" indent="-342900"/>
            <a:endParaRPr lang="en-US" altLang="ko-KR" sz="2800" dirty="0" smtClean="0"/>
          </a:p>
          <a:p>
            <a:pPr marL="342900" lvl="3" indent="-342900">
              <a:buFontTx/>
              <a:buChar char="•"/>
            </a:pPr>
            <a:r>
              <a:rPr lang="en-US" altLang="ko-KR" sz="2800" b="1" dirty="0" smtClean="0"/>
              <a:t>Information-based </a:t>
            </a:r>
            <a:r>
              <a:rPr lang="en-US" altLang="ko-KR" sz="2800" b="1" dirty="0"/>
              <a:t>ACK</a:t>
            </a:r>
            <a:endParaRPr lang="ko-KR" altLang="ko-KR" sz="2800" b="1" dirty="0"/>
          </a:p>
          <a:p>
            <a:pPr lvl="1">
              <a:buFont typeface="Arial" panose="020B0604020202020204" pitchFamily="34" charset="0"/>
              <a:buChar char="•"/>
            </a:pPr>
            <a:r>
              <a:rPr lang="en-US" altLang="ko-KR" sz="2000" dirty="0"/>
              <a:t>The source PD should indicate if an ACK is required 1) for each packet, 2) just for some packets, or 3) just when intended information such as a command or an event is fully decoded</a:t>
            </a:r>
            <a:endParaRPr lang="ko-KR" altLang="en-US" sz="2000"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234538124"/>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537</TotalTime>
  <Words>373</Words>
  <Application>Microsoft Office PowerPoint</Application>
  <PresentationFormat>화면 슬라이드 쇼(4:3)</PresentationFormat>
  <Paragraphs>55</Paragraphs>
  <Slides>6</Slides>
  <Notes>0</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template</vt:lpstr>
      <vt:lpstr>PowerPoint 프레젠테이션</vt:lpstr>
      <vt:lpstr>Reliable data transmission</vt:lpstr>
      <vt:lpstr>Reliable data transmission</vt:lpstr>
      <vt:lpstr>ACK-Type (Full ACK, Partial ACK)</vt:lpstr>
      <vt:lpstr>ACK-Type (Any ACK, Location-based ACK)</vt:lpstr>
      <vt:lpstr>ACK-Type (Context-based ACK, Information-based 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WoongsooNa</cp:lastModifiedBy>
  <cp:revision>62</cp:revision>
  <cp:lastPrinted>1998-02-10T13:28:06Z</cp:lastPrinted>
  <dcterms:created xsi:type="dcterms:W3CDTF">2014-03-12T01:39:25Z</dcterms:created>
  <dcterms:modified xsi:type="dcterms:W3CDTF">2015-01-15T19:21:37Z</dcterms:modified>
</cp:coreProperties>
</file>