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262" r:id="rId3"/>
    <p:sldId id="263" r:id="rId4"/>
    <p:sldId id="264" r:id="rId5"/>
    <p:sldId id="265" r:id="rId6"/>
    <p:sldId id="266" r:id="rId7"/>
    <p:sldId id="26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20"/>
    <p:restoredTop sz="94660"/>
  </p:normalViewPr>
  <p:slideViewPr>
    <p:cSldViewPr>
      <p:cViewPr>
        <p:scale>
          <a:sx n="72" d="100"/>
          <a:sy n="72" d="100"/>
        </p:scale>
        <p:origin x="-1752" y="-427"/>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73"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Jan.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a:t>
            </a:r>
            <a:r>
              <a:rPr lang="ko-KR" altLang="en-US" sz="1400" b="1" dirty="0" smtClean="0">
                <a:effectLst/>
              </a:rPr>
              <a:t> </a:t>
            </a:r>
            <a:r>
              <a:rPr lang="en-US" altLang="ko-KR" sz="1400" b="1" dirty="0" smtClean="0">
                <a:effectLst/>
              </a:rPr>
              <a:t>0084-00-0008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Multi-hop peering procedure</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Jan.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solidFill>
                  <a:schemeClr val="tx2"/>
                </a:solidFill>
                <a:ea typeface="굴림" charset="-127"/>
              </a:rPr>
              <a:t>Woongsoo</a:t>
            </a:r>
            <a:r>
              <a:rPr lang="en-US" altLang="ko-KR" sz="1600" dirty="0" smtClean="0">
                <a:solidFill>
                  <a:schemeClr val="tx2"/>
                </a:solidFill>
                <a:ea typeface="굴림" charset="-127"/>
              </a:rPr>
              <a:t> Na, </a:t>
            </a:r>
            <a:r>
              <a:rPr lang="en-US" altLang="ko-KR" sz="1600" dirty="0" err="1" smtClean="0">
                <a:solidFill>
                  <a:schemeClr val="tx2"/>
                </a:solidFill>
                <a:ea typeface="굴림" charset="-127"/>
              </a:rPr>
              <a:t>Sungrae</a:t>
            </a:r>
            <a:r>
              <a:rPr lang="en-US" altLang="ko-KR" sz="1600" dirty="0" smtClean="0">
                <a:solidFill>
                  <a:schemeClr val="tx2"/>
                </a:solidFill>
                <a:ea typeface="굴림" charset="-127"/>
              </a:rPr>
              <a:t> Cho]</a:t>
            </a:r>
          </a:p>
          <a:p>
            <a:r>
              <a:rPr lang="en-US" altLang="ko-KR" sz="1600" dirty="0" smtClean="0">
                <a:solidFill>
                  <a:schemeClr val="tx2"/>
                </a:solidFill>
                <a:ea typeface="굴림" charset="-127"/>
              </a:rPr>
              <a:t>Company: [Chung-</a:t>
            </a:r>
            <a:r>
              <a:rPr lang="en-US" altLang="ko-KR" sz="1600" dirty="0" err="1" smtClean="0">
                <a:solidFill>
                  <a:schemeClr val="tx2"/>
                </a:solidFill>
                <a:ea typeface="굴림" charset="-127"/>
              </a:rPr>
              <a:t>Ang</a:t>
            </a:r>
            <a:r>
              <a:rPr lang="en-US" altLang="ko-KR" sz="1600" dirty="0" smtClean="0">
                <a:solidFill>
                  <a:schemeClr val="tx2"/>
                </a:solidFill>
                <a:ea typeface="굴림" charset="-127"/>
              </a:rPr>
              <a:t> University, Korea]</a:t>
            </a:r>
            <a:endParaRPr lang="en-US" altLang="ko-KR" sz="1600" dirty="0">
              <a:solidFill>
                <a:schemeClr val="tx2"/>
              </a:solidFill>
              <a:ea typeface="굴림" charset="-127"/>
            </a:endParaRPr>
          </a:p>
          <a:p>
            <a:r>
              <a:rPr lang="en-US" altLang="ko-KR" sz="1600" dirty="0" smtClean="0">
                <a:solidFill>
                  <a:schemeClr val="tx2"/>
                </a:solidFill>
                <a:ea typeface="굴림" charset="-127"/>
              </a:rPr>
              <a:t>Address:</a:t>
            </a:r>
            <a:endParaRPr lang="en-US" altLang="ko-KR" sz="1600" dirty="0">
              <a:solidFill>
                <a:schemeClr val="tx2"/>
              </a:solidFill>
              <a:ea typeface="굴림" charset="-127"/>
            </a:endParaRPr>
          </a:p>
          <a:p>
            <a:r>
              <a:rPr lang="en-US" altLang="ko-KR" sz="1600" dirty="0" smtClean="0">
                <a:solidFill>
                  <a:schemeClr val="tx2"/>
                </a:solidFill>
                <a:ea typeface="굴림" charset="-127"/>
              </a:rPr>
              <a:t>E-Mail: [wsna@uclab.re.kr, srcho@uclab.re.kr)</a:t>
            </a:r>
          </a:p>
          <a:p>
            <a:r>
              <a:rPr lang="en-US" altLang="ko-KR" sz="1600" b="1" dirty="0" smtClean="0">
                <a:solidFill>
                  <a:schemeClr val="tx2"/>
                </a:solidFill>
                <a:ea typeface="굴림" charset="-127"/>
              </a:rPr>
              <a:t>Re</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P802.15.8 Draft D0.6</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Multi-hop peering procedure.</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Multi-hop peering procedure</a:t>
            </a:r>
            <a:endParaRPr lang="ko-KR" altLang="en-US" dirty="0"/>
          </a:p>
        </p:txBody>
      </p:sp>
      <p:sp>
        <p:nvSpPr>
          <p:cNvPr id="3" name="부제목 2"/>
          <p:cNvSpPr>
            <a:spLocks noGrp="1"/>
          </p:cNvSpPr>
          <p:nvPr>
            <p:ph type="subTitle" idx="1"/>
          </p:nvPr>
        </p:nvSpPr>
        <p:spPr/>
        <p:txBody>
          <a:bodyPr/>
          <a:lstStyle/>
          <a:p>
            <a:r>
              <a:rPr lang="en-US" altLang="ko-KR" dirty="0" smtClean="0"/>
              <a:t>Jan. 2015</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peering</a:t>
            </a:r>
            <a:endParaRPr lang="ko-KR" altLang="en-US" dirty="0"/>
          </a:p>
        </p:txBody>
      </p:sp>
      <p:sp>
        <p:nvSpPr>
          <p:cNvPr id="3" name="내용 개체 틀 2"/>
          <p:cNvSpPr>
            <a:spLocks noGrp="1"/>
          </p:cNvSpPr>
          <p:nvPr>
            <p:ph idx="1"/>
          </p:nvPr>
        </p:nvSpPr>
        <p:spPr/>
        <p:txBody>
          <a:bodyPr/>
          <a:lstStyle/>
          <a:p>
            <a:r>
              <a:rPr lang="en-US" altLang="ko-KR" dirty="0"/>
              <a:t>The Peering Request and Peering Response should be relayed by a </a:t>
            </a:r>
            <a:r>
              <a:rPr lang="en-US" altLang="ko-KR" dirty="0" smtClean="0"/>
              <a:t>relay PD. </a:t>
            </a:r>
          </a:p>
          <a:p>
            <a:r>
              <a:rPr lang="en-US" altLang="ko-KR" dirty="0" smtClean="0"/>
              <a:t>The relay PD should forward </a:t>
            </a:r>
            <a:r>
              <a:rPr lang="en-US" altLang="ko-KR" dirty="0"/>
              <a:t>the Peering Requests and Peering </a:t>
            </a:r>
            <a:r>
              <a:rPr lang="en-US" altLang="ko-KR" dirty="0" smtClean="0"/>
              <a:t>Response. </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3570057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 Request Frame</a:t>
            </a:r>
            <a:endParaRPr lang="ko-KR" altLang="en-US" dirty="0"/>
          </a:p>
        </p:txBody>
      </p:sp>
      <p:sp>
        <p:nvSpPr>
          <p:cNvPr id="3" name="내용 개체 틀 2"/>
          <p:cNvSpPr>
            <a:spLocks noGrp="1"/>
          </p:cNvSpPr>
          <p:nvPr>
            <p:ph idx="1"/>
          </p:nvPr>
        </p:nvSpPr>
        <p:spPr/>
        <p:txBody>
          <a:bodyPr/>
          <a:lstStyle/>
          <a:p>
            <a:r>
              <a:rPr lang="en-US" altLang="ko-KR" dirty="0" smtClean="0"/>
              <a:t>In peering request frame, the following fields should be included</a:t>
            </a:r>
          </a:p>
          <a:p>
            <a:pPr lvl="1"/>
            <a:r>
              <a:rPr lang="en-US" altLang="ko-KR" dirty="0" smtClean="0"/>
              <a:t>Application type ID</a:t>
            </a:r>
          </a:p>
          <a:p>
            <a:pPr lvl="1"/>
            <a:r>
              <a:rPr lang="en-US" altLang="ko-KR" dirty="0" smtClean="0"/>
              <a:t>Application specific ID</a:t>
            </a:r>
          </a:p>
          <a:p>
            <a:pPr lvl="1"/>
            <a:r>
              <a:rPr lang="en-US" altLang="ko-KR" dirty="0" smtClean="0"/>
              <a:t>Application specific group ID</a:t>
            </a:r>
          </a:p>
          <a:p>
            <a:pPr lvl="1"/>
            <a:r>
              <a:rPr lang="en-US" altLang="ko-KR" dirty="0" smtClean="0"/>
              <a:t>Device group ID</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220411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multi-hop peering</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pic>
        <p:nvPicPr>
          <p:cNvPr id="2050" name="Picture 2" descr="그림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132856"/>
            <a:ext cx="8434774"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8653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a:t>
            </a:r>
            <a:r>
              <a:rPr lang="en-US" altLang="ko-KR" dirty="0"/>
              <a:t>re-peering procedure</a:t>
            </a:r>
            <a:endParaRPr lang="ko-KR" altLang="en-US" dirty="0"/>
          </a:p>
        </p:txBody>
      </p:sp>
      <p:sp>
        <p:nvSpPr>
          <p:cNvPr id="3" name="내용 개체 틀 2"/>
          <p:cNvSpPr>
            <a:spLocks noGrp="1"/>
          </p:cNvSpPr>
          <p:nvPr>
            <p:ph idx="1"/>
          </p:nvPr>
        </p:nvSpPr>
        <p:spPr/>
        <p:txBody>
          <a:bodyPr/>
          <a:lstStyle/>
          <a:p>
            <a:r>
              <a:rPr lang="en-GB" altLang="ko-KR" dirty="0"/>
              <a:t>Re-peering procedure is similar to peering procedure. </a:t>
            </a:r>
            <a:endParaRPr lang="en-GB" altLang="ko-KR" dirty="0" smtClean="0"/>
          </a:p>
          <a:p>
            <a:r>
              <a:rPr lang="en-GB" altLang="ko-KR" dirty="0" smtClean="0"/>
              <a:t>The </a:t>
            </a:r>
            <a:r>
              <a:rPr lang="en-GB" altLang="ko-KR" dirty="0"/>
              <a:t>main differences are: </a:t>
            </a:r>
            <a:endParaRPr lang="en-GB" altLang="ko-KR" dirty="0" smtClean="0"/>
          </a:p>
          <a:p>
            <a:pPr lvl="1"/>
            <a:r>
              <a:rPr lang="en-GB" altLang="ko-KR" dirty="0" smtClean="0"/>
              <a:t>1</a:t>
            </a:r>
            <a:r>
              <a:rPr lang="en-GB" altLang="ko-KR" dirty="0"/>
              <a:t>) some of the previous peering information </a:t>
            </a:r>
            <a:r>
              <a:rPr lang="en-US" altLang="ko-KR" dirty="0"/>
              <a:t>may not </a:t>
            </a:r>
            <a:r>
              <a:rPr lang="en-GB" altLang="ko-KR" dirty="0"/>
              <a:t>be included in request and response messages; </a:t>
            </a:r>
            <a:endParaRPr lang="en-GB" altLang="ko-KR" dirty="0" smtClean="0"/>
          </a:p>
          <a:p>
            <a:pPr lvl="1"/>
            <a:r>
              <a:rPr lang="en-GB" altLang="ko-KR" dirty="0" smtClean="0"/>
              <a:t>2</a:t>
            </a:r>
            <a:r>
              <a:rPr lang="en-GB" altLang="ko-KR" dirty="0"/>
              <a:t>) the PD receiving the request validates peering information before making a decision to accept the re-peering request</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360622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a:t>
            </a:r>
            <a:r>
              <a:rPr lang="en-US" altLang="ko-KR" dirty="0"/>
              <a:t>de-peering procedure</a:t>
            </a:r>
            <a:endParaRPr lang="ko-KR" altLang="en-US" dirty="0"/>
          </a:p>
        </p:txBody>
      </p:sp>
      <p:sp>
        <p:nvSpPr>
          <p:cNvPr id="3" name="내용 개체 틀 2"/>
          <p:cNvSpPr>
            <a:spLocks noGrp="1"/>
          </p:cNvSpPr>
          <p:nvPr>
            <p:ph idx="1"/>
          </p:nvPr>
        </p:nvSpPr>
        <p:spPr/>
        <p:txBody>
          <a:bodyPr/>
          <a:lstStyle/>
          <a:p>
            <a:r>
              <a:rPr lang="en-US" altLang="ko-KR" sz="2000" dirty="0"/>
              <a:t>De-peering procedure starts with a de-peering request, which is replied by a de-peering response message. </a:t>
            </a:r>
            <a:endParaRPr lang="ko-KR" altLang="en-US" sz="2000"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pic>
        <p:nvPicPr>
          <p:cNvPr id="7" name="그림 6" descr="C:\Users\sudalz\AppData\Local\Microsoft\Windows\INetCache\Content.Word\그림2.png"/>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852936"/>
            <a:ext cx="7407255" cy="3672408"/>
          </a:xfrm>
          <a:prstGeom prst="rect">
            <a:avLst/>
          </a:prstGeom>
          <a:noFill/>
          <a:ln>
            <a:noFill/>
          </a:ln>
        </p:spPr>
      </p:pic>
    </p:spTree>
    <p:extLst>
      <p:ext uri="{BB962C8B-B14F-4D97-AF65-F5344CB8AC3E}">
        <p14:creationId xmlns:p14="http://schemas.microsoft.com/office/powerpoint/2010/main" val="1681061017"/>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552</TotalTime>
  <Words>241</Words>
  <Application>Microsoft Office PowerPoint</Application>
  <PresentationFormat>화면 슬라이드 쇼(4:3)</PresentationFormat>
  <Paragraphs>53</Paragraphs>
  <Slides>7</Slides>
  <Notes>0</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template</vt:lpstr>
      <vt:lpstr>PowerPoint 프레젠테이션</vt:lpstr>
      <vt:lpstr>Multi-hop peering procedure</vt:lpstr>
      <vt:lpstr>Multi-hop peering</vt:lpstr>
      <vt:lpstr>Peering Request Frame</vt:lpstr>
      <vt:lpstr>Flowchart of multi-hop peering</vt:lpstr>
      <vt:lpstr>Multi-hop re-peering procedure</vt:lpstr>
      <vt:lpstr>Multi-hop de-peering procedure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WoongsooNa</cp:lastModifiedBy>
  <cp:revision>61</cp:revision>
  <cp:lastPrinted>1998-02-10T13:28:06Z</cp:lastPrinted>
  <dcterms:created xsi:type="dcterms:W3CDTF">2014-03-12T01:39:25Z</dcterms:created>
  <dcterms:modified xsi:type="dcterms:W3CDTF">2015-01-15T19:19:48Z</dcterms:modified>
</cp:coreProperties>
</file>