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handoutMasterIdLst>
    <p:handoutMasterId r:id="rId10"/>
  </p:handoutMasterIdLst>
  <p:sldIdLst>
    <p:sldId id="259" r:id="rId2"/>
    <p:sldId id="262" r:id="rId3"/>
    <p:sldId id="263" r:id="rId4"/>
    <p:sldId id="264" r:id="rId5"/>
    <p:sldId id="265" r:id="rId6"/>
    <p:sldId id="267" r:id="rId7"/>
    <p:sldId id="268" r:id="rId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Times New Roman" pitchFamily="18" charset="0"/>
        <a:ea typeface="+mn-ea"/>
        <a:cs typeface="+mn-cs"/>
      </a:defRPr>
    </a:lvl6pPr>
    <a:lvl7pPr marL="2743200" algn="l" defTabSz="914400" rtl="0" eaLnBrk="1" latinLnBrk="1" hangingPunct="1">
      <a:defRPr sz="1200" kern="1200">
        <a:solidFill>
          <a:schemeClr val="tx1"/>
        </a:solidFill>
        <a:latin typeface="Times New Roman" pitchFamily="18" charset="0"/>
        <a:ea typeface="+mn-ea"/>
        <a:cs typeface="+mn-cs"/>
      </a:defRPr>
    </a:lvl7pPr>
    <a:lvl8pPr marL="3200400" algn="l" defTabSz="914400" rtl="0" eaLnBrk="1" latinLnBrk="1" hangingPunct="1">
      <a:defRPr sz="1200" kern="1200">
        <a:solidFill>
          <a:schemeClr val="tx1"/>
        </a:solidFill>
        <a:latin typeface="Times New Roman" pitchFamily="18" charset="0"/>
        <a:ea typeface="+mn-ea"/>
        <a:cs typeface="+mn-cs"/>
      </a:defRPr>
    </a:lvl8pPr>
    <a:lvl9pPr marL="3657600" algn="l" defTabSz="914400" rtl="0" eaLnBrk="1" latinLnBrk="1" hangingPunct="1">
      <a:defRPr sz="12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20"/>
    <p:restoredTop sz="94660"/>
  </p:normalViewPr>
  <p:slideViewPr>
    <p:cSldViewPr>
      <p:cViewPr>
        <p:scale>
          <a:sx n="72" d="100"/>
          <a:sy n="72" d="100"/>
        </p:scale>
        <p:origin x="-1752" y="-413"/>
      </p:cViewPr>
      <p:guideLst>
        <p:guide orient="horz" pos="2160"/>
        <p:guide pos="2880"/>
      </p:guideLst>
    </p:cSldViewPr>
  </p:slideViewPr>
  <p:notesTextViewPr>
    <p:cViewPr>
      <p:scale>
        <a:sx n="1" d="1"/>
        <a:sy n="1" d="1"/>
      </p:scale>
      <p:origin x="0" y="0"/>
    </p:cViewPr>
  </p:notesTextViewPr>
  <p:notesViewPr>
    <p:cSldViewPr>
      <p:cViewPr varScale="1">
        <p:scale>
          <a:sx n="65" d="100"/>
          <a:sy n="65" d="100"/>
        </p:scale>
        <p:origin x="-3173" y="-72"/>
      </p:cViewPr>
      <p:guideLst>
        <p:guide orient="horz" pos="2923"/>
        <p:guide pos="218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ea typeface="굴림" charset="-127"/>
              </a:defRPr>
            </a:lvl1pPr>
          </a:lstStyle>
          <a:p>
            <a:r>
              <a:rPr lang="en-US" altLang="ko-KR"/>
              <a:t>&lt;author&gt;, &lt;company&gt;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ea typeface="굴림" charset="-127"/>
              </a:defRPr>
            </a:lvl1pPr>
          </a:lstStyle>
          <a:p>
            <a:r>
              <a:rPr lang="en-US" altLang="ko-KR"/>
              <a:t>Page </a:t>
            </a:r>
            <a:fld id="{F3BE1878-F6F4-4E66-B0A9-0DC2C6D83F40}" type="slidenum">
              <a:rPr lang="en-US" altLang="ko-KR"/>
              <a:pPr/>
              <a:t>‹#›</a:t>
            </a:fld>
            <a:endParaRPr lang="en-US" altLang="ko-KR"/>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itchFamily="18" charset="0"/>
              </a:defRPr>
            </a:lvl1pPr>
            <a:lvl2pPr marL="461963" defTabSz="933450">
              <a:defRPr sz="2400">
                <a:solidFill>
                  <a:schemeClr val="tx1"/>
                </a:solidFill>
                <a:latin typeface="Times New Roman" pitchFamily="18" charset="0"/>
              </a:defRPr>
            </a:lvl2pPr>
            <a:lvl3pPr marL="923925" defTabSz="933450">
              <a:defRPr sz="2400">
                <a:solidFill>
                  <a:schemeClr val="tx1"/>
                </a:solidFill>
                <a:latin typeface="Times New Roman" pitchFamily="18" charset="0"/>
              </a:defRPr>
            </a:lvl3pPr>
            <a:lvl4pPr marL="1387475" defTabSz="933450">
              <a:defRPr sz="2400">
                <a:solidFill>
                  <a:schemeClr val="tx1"/>
                </a:solidFill>
                <a:latin typeface="Times New Roman" pitchFamily="18" charset="0"/>
              </a:defRPr>
            </a:lvl4pPr>
            <a:lvl5pPr marL="1849438" defTabSz="933450">
              <a:defRPr sz="2400">
                <a:solidFill>
                  <a:schemeClr val="tx1"/>
                </a:solidFill>
                <a:latin typeface="Times New Roman" pitchFamily="18" charset="0"/>
              </a:defRPr>
            </a:lvl5pPr>
            <a:lvl6pPr marL="2306638" defTabSz="933450" eaLnBrk="0" fontAlgn="base" hangingPunct="0">
              <a:spcBef>
                <a:spcPct val="0"/>
              </a:spcBef>
              <a:spcAft>
                <a:spcPct val="0"/>
              </a:spcAft>
              <a:defRPr sz="2400">
                <a:solidFill>
                  <a:schemeClr val="tx1"/>
                </a:solidFill>
                <a:latin typeface="Times New Roman" pitchFamily="18" charset="0"/>
              </a:defRPr>
            </a:lvl6pPr>
            <a:lvl7pPr marL="2763838" defTabSz="933450" eaLnBrk="0" fontAlgn="base" hangingPunct="0">
              <a:spcBef>
                <a:spcPct val="0"/>
              </a:spcBef>
              <a:spcAft>
                <a:spcPct val="0"/>
              </a:spcAft>
              <a:defRPr sz="2400">
                <a:solidFill>
                  <a:schemeClr val="tx1"/>
                </a:solidFill>
                <a:latin typeface="Times New Roman" pitchFamily="18" charset="0"/>
              </a:defRPr>
            </a:lvl7pPr>
            <a:lvl8pPr marL="3221038" defTabSz="933450" eaLnBrk="0" fontAlgn="base" hangingPunct="0">
              <a:spcBef>
                <a:spcPct val="0"/>
              </a:spcBef>
              <a:spcAft>
                <a:spcPct val="0"/>
              </a:spcAft>
              <a:defRPr sz="2400">
                <a:solidFill>
                  <a:schemeClr val="tx1"/>
                </a:solidFill>
                <a:latin typeface="Times New Roman" pitchFamily="18" charset="0"/>
              </a:defRPr>
            </a:lvl8pPr>
            <a:lvl9pPr marL="3678238" defTabSz="933450" eaLnBrk="0" fontAlgn="base" hangingPunct="0">
              <a:spcBef>
                <a:spcPct val="0"/>
              </a:spcBef>
              <a:spcAft>
                <a:spcPct val="0"/>
              </a:spcAft>
              <a:defRPr sz="2400">
                <a:solidFill>
                  <a:schemeClr val="tx1"/>
                </a:solidFill>
                <a:latin typeface="Times New Roman" pitchFamily="18" charset="0"/>
              </a:defRPr>
            </a:lvl9pPr>
          </a:lstStyle>
          <a:p>
            <a:r>
              <a:rPr lang="en-US" altLang="ko-KR" sz="1200">
                <a:ea typeface="굴림" charset="-127"/>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406331533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ea typeface="굴림" charset="-127"/>
              </a:defRPr>
            </a:lvl1pPr>
          </a:lstStyle>
          <a:p>
            <a:r>
              <a:rPr lang="en-US" altLang="ko-KR"/>
              <a:t>doc.: IEEE 802.15-&lt;doc#&gt;</a:t>
            </a:r>
          </a:p>
        </p:txBody>
      </p:sp>
      <p:sp>
        <p:nvSpPr>
          <p:cNvPr id="2051" name="Rectangle 3"/>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ea typeface="굴림" charset="-127"/>
              </a:defRPr>
            </a:lvl1pPr>
          </a:lstStyle>
          <a:p>
            <a:r>
              <a:rPr lang="en-US" altLang="ko-KR"/>
              <a:t>&lt;month year&gt;</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ko-KR" smtClean="0"/>
              <a:t>Click to edit Master text styles</a:t>
            </a:r>
          </a:p>
          <a:p>
            <a:pPr lvl="1"/>
            <a:r>
              <a:rPr lang="en-US" altLang="ko-KR" smtClean="0"/>
              <a:t>Second level</a:t>
            </a:r>
          </a:p>
          <a:p>
            <a:pPr lvl="2"/>
            <a:r>
              <a:rPr lang="en-US" altLang="ko-KR" smtClean="0"/>
              <a:t>Third level</a:t>
            </a:r>
          </a:p>
          <a:p>
            <a:pPr lvl="3"/>
            <a:r>
              <a:rPr lang="en-US" altLang="ko-KR" smtClean="0"/>
              <a:t>Fourth level</a:t>
            </a:r>
          </a:p>
          <a:p>
            <a:pPr lvl="4"/>
            <a:r>
              <a:rPr lang="en-US" altLang="ko-KR" smtClean="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ea typeface="굴림" charset="-127"/>
              </a:defRPr>
            </a:lvl5pPr>
          </a:lstStyle>
          <a:p>
            <a:pPr lvl="4"/>
            <a:r>
              <a:rPr lang="en-US" altLang="ko-KR"/>
              <a:t>&lt;author&gt;, &lt;company&gt;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ea typeface="굴림" charset="-127"/>
              </a:defRPr>
            </a:lvl1pPr>
          </a:lstStyle>
          <a:p>
            <a:r>
              <a:rPr lang="en-US" altLang="ko-KR"/>
              <a:t>Page </a:t>
            </a:r>
            <a:fld id="{722584E4-5C99-48A1-B50B-09A179DEB0F0}" type="slidenum">
              <a:rPr lang="en-US" altLang="ko-KR"/>
              <a:pPr/>
              <a:t>‹#›</a:t>
            </a:fld>
            <a:endParaRPr lang="en-US" altLang="ko-KR"/>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extLst>
      <p:ext uri="{BB962C8B-B14F-4D97-AF65-F5344CB8AC3E}">
        <p14:creationId xmlns:p14="http://schemas.microsoft.com/office/powerpoint/2010/main" val="1046796100"/>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1" hangingPunct="1">
      <a:defRPr sz="1200" kern="1200">
        <a:solidFill>
          <a:schemeClr val="tx1"/>
        </a:solidFill>
        <a:latin typeface="+mn-lt"/>
        <a:ea typeface="+mn-ea"/>
        <a:cs typeface="+mn-cs"/>
      </a:defRPr>
    </a:lvl6pPr>
    <a:lvl7pPr marL="2743200" algn="l" defTabSz="914400" rtl="0" eaLnBrk="1" latinLnBrk="1" hangingPunct="1">
      <a:defRPr sz="1200" kern="1200">
        <a:solidFill>
          <a:schemeClr val="tx1"/>
        </a:solidFill>
        <a:latin typeface="+mn-lt"/>
        <a:ea typeface="+mn-ea"/>
        <a:cs typeface="+mn-cs"/>
      </a:defRPr>
    </a:lvl7pPr>
    <a:lvl8pPr marL="3200400" algn="l" defTabSz="914400" rtl="0" eaLnBrk="1" latinLnBrk="1" hangingPunct="1">
      <a:defRPr sz="1200" kern="1200">
        <a:solidFill>
          <a:schemeClr val="tx1"/>
        </a:solidFill>
        <a:latin typeface="+mn-lt"/>
        <a:ea typeface="+mn-ea"/>
        <a:cs typeface="+mn-cs"/>
      </a:defRPr>
    </a:lvl8pPr>
    <a:lvl9pPr marL="3657600" algn="l" defTabSz="914400" rtl="0" eaLnBrk="1" latinLnBrk="1"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685800" y="2130425"/>
            <a:ext cx="7772400" cy="1470025"/>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389B5054-13E1-4CF6-BEEF-5524A2E66EC3}" type="slidenum">
              <a:rPr lang="en-US" altLang="ko-KR"/>
              <a:pPr/>
              <a:t>‹#›</a:t>
            </a:fld>
            <a:endParaRPr lang="en-US" altLang="ko-KR"/>
          </a:p>
        </p:txBody>
      </p:sp>
    </p:spTree>
    <p:extLst>
      <p:ext uri="{BB962C8B-B14F-4D97-AF65-F5344CB8AC3E}">
        <p14:creationId xmlns:p14="http://schemas.microsoft.com/office/powerpoint/2010/main" val="6147525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lvl1pPr>
              <a:defRPr/>
            </a:lvl1p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6" name="슬라이드 번호 개체 틀 5"/>
          <p:cNvSpPr>
            <a:spLocks noGrp="1"/>
          </p:cNvSpPr>
          <p:nvPr>
            <p:ph type="sldNum" sz="quarter" idx="12"/>
          </p:nvPr>
        </p:nvSpPr>
        <p:spPr/>
        <p:txBody>
          <a:bodyPr/>
          <a:lstStyle>
            <a:lvl1pPr>
              <a:defRPr/>
            </a:lvl1pPr>
          </a:lstStyle>
          <a:p>
            <a:r>
              <a:rPr lang="en-US" altLang="ko-KR"/>
              <a:t>Slide </a:t>
            </a:r>
            <a:fld id="{CDE46E7E-3960-4637-AA10-33D76C39FA32}" type="slidenum">
              <a:rPr lang="en-US" altLang="ko-KR"/>
              <a:pPr/>
              <a:t>‹#›</a:t>
            </a:fld>
            <a:endParaRPr lang="en-US" altLang="ko-KR"/>
          </a:p>
        </p:txBody>
      </p:sp>
    </p:spTree>
    <p:extLst>
      <p:ext uri="{BB962C8B-B14F-4D97-AF65-F5344CB8AC3E}">
        <p14:creationId xmlns:p14="http://schemas.microsoft.com/office/powerpoint/2010/main" val="9205787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a:p>
        </p:txBody>
      </p:sp>
      <p:sp>
        <p:nvSpPr>
          <p:cNvPr id="6" name="바닥글 개체 틀 5"/>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7" name="슬라이드 번호 개체 틀 6"/>
          <p:cNvSpPr>
            <a:spLocks noGrp="1"/>
          </p:cNvSpPr>
          <p:nvPr>
            <p:ph type="sldNum" sz="quarter" idx="12"/>
          </p:nvPr>
        </p:nvSpPr>
        <p:spPr/>
        <p:txBody>
          <a:bodyPr/>
          <a:lstStyle>
            <a:lvl1pPr>
              <a:defRPr/>
            </a:lvl1pPr>
          </a:lstStyle>
          <a:p>
            <a:r>
              <a:rPr lang="en-US" altLang="ko-KR"/>
              <a:t>Slide </a:t>
            </a:r>
            <a:fld id="{FA1A92EB-FD3A-4206-924D-AFD5A8C5D34D}" type="slidenum">
              <a:rPr lang="en-US" altLang="ko-KR"/>
              <a:pPr/>
              <a:t>‹#›</a:t>
            </a:fld>
            <a:endParaRPr lang="en-US" altLang="ko-KR"/>
          </a:p>
        </p:txBody>
      </p:sp>
    </p:spTree>
    <p:extLst>
      <p:ext uri="{BB962C8B-B14F-4D97-AF65-F5344CB8AC3E}">
        <p14:creationId xmlns:p14="http://schemas.microsoft.com/office/powerpoint/2010/main" val="17244661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4" name="바닥글 개체 틀 3"/>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5" name="슬라이드 번호 개체 틀 4"/>
          <p:cNvSpPr>
            <a:spLocks noGrp="1"/>
          </p:cNvSpPr>
          <p:nvPr>
            <p:ph type="sldNum" sz="quarter" idx="12"/>
          </p:nvPr>
        </p:nvSpPr>
        <p:spPr/>
        <p:txBody>
          <a:bodyPr/>
          <a:lstStyle>
            <a:lvl1pPr>
              <a:defRPr/>
            </a:lvl1pPr>
          </a:lstStyle>
          <a:p>
            <a:r>
              <a:rPr lang="en-US" altLang="ko-KR"/>
              <a:t>Slide </a:t>
            </a:r>
            <a:fld id="{C2B9271A-0F4D-48E9-AFF5-50FE656ACC44}" type="slidenum">
              <a:rPr lang="en-US" altLang="ko-KR"/>
              <a:pPr/>
              <a:t>‹#›</a:t>
            </a:fld>
            <a:endParaRPr lang="en-US" altLang="ko-KR"/>
          </a:p>
        </p:txBody>
      </p:sp>
    </p:spTree>
    <p:extLst>
      <p:ext uri="{BB962C8B-B14F-4D97-AF65-F5344CB8AC3E}">
        <p14:creationId xmlns:p14="http://schemas.microsoft.com/office/powerpoint/2010/main" val="40974530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a:xfrm>
            <a:off x="685800" y="378281"/>
            <a:ext cx="1600200" cy="215444"/>
          </a:xfrm>
        </p:spPr>
        <p:txBody>
          <a:bodyPr/>
          <a:lstStyle>
            <a:lvl1pPr>
              <a:defRPr/>
            </a:lvl1pPr>
          </a:lstStyle>
          <a:p>
            <a:r>
              <a:rPr lang="en-US" altLang="ko-KR" smtClean="0"/>
              <a:t>Jan. 2015</a:t>
            </a:r>
            <a:endParaRPr lang="en-US" altLang="ko-KR" dirty="0" smtClean="0"/>
          </a:p>
        </p:txBody>
      </p:sp>
      <p:sp>
        <p:nvSpPr>
          <p:cNvPr id="3" name="바닥글 개체 틀 2"/>
          <p:cNvSpPr>
            <a:spLocks noGrp="1"/>
          </p:cNvSpPr>
          <p:nvPr>
            <p:ph type="ftr" sz="quarter" idx="11"/>
          </p:nvPr>
        </p:nvSpPr>
        <p:spPr/>
        <p:txBody>
          <a:bodyPr/>
          <a:lstStyle>
            <a:lvl1pPr>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4" name="슬라이드 번호 개체 틀 3"/>
          <p:cNvSpPr>
            <a:spLocks noGrp="1"/>
          </p:cNvSpPr>
          <p:nvPr>
            <p:ph type="sldNum" sz="quarter" idx="12"/>
          </p:nvPr>
        </p:nvSpPr>
        <p:spPr/>
        <p:txBody>
          <a:bodyPr/>
          <a:lstStyle>
            <a:lvl1pPr>
              <a:defRPr/>
            </a:lvl1pPr>
          </a:lstStyle>
          <a:p>
            <a:r>
              <a:rPr lang="en-US" altLang="ko-KR"/>
              <a:t>Slide </a:t>
            </a:r>
            <a:fld id="{219D85FC-3B21-4478-B49B-8AD4596994CB}" type="slidenum">
              <a:rPr lang="en-US" altLang="ko-KR"/>
              <a:pPr/>
              <a:t>‹#›</a:t>
            </a:fld>
            <a:endParaRPr lang="en-US" altLang="ko-KR"/>
          </a:p>
        </p:txBody>
      </p:sp>
    </p:spTree>
    <p:extLst>
      <p:ext uri="{BB962C8B-B14F-4D97-AF65-F5344CB8AC3E}">
        <p14:creationId xmlns:p14="http://schemas.microsoft.com/office/powerpoint/2010/main" val="162133497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ko-KR" altLang="en-US" smtClean="0"/>
              <a:t>마스터 제목 스타일 편집</a:t>
            </a:r>
            <a:endParaRPr lang="en-US" altLang="ko-KR" smtClean="0"/>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en-US" altLang="ko-KR" smtClean="0"/>
          </a:p>
        </p:txBody>
      </p:sp>
      <p:sp>
        <p:nvSpPr>
          <p:cNvPr id="1028" name="Rectangle 4"/>
          <p:cNvSpPr>
            <a:spLocks noGrp="1" noChangeArrowheads="1"/>
          </p:cNvSpPr>
          <p:nvPr>
            <p:ph type="dt" sz="half" idx="2"/>
          </p:nvPr>
        </p:nvSpPr>
        <p:spPr bwMode="auto">
          <a:xfrm>
            <a:off x="685800" y="378281"/>
            <a:ext cx="16002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굴림" charset="-127"/>
              </a:defRPr>
            </a:lvl1pPr>
          </a:lstStyle>
          <a:p>
            <a:r>
              <a:rPr lang="en-US" altLang="ko-KR" smtClean="0"/>
              <a:t>Jan. 2015</a:t>
            </a:r>
            <a:endParaRPr lang="en-US" altLang="ko-KR" dirty="0"/>
          </a:p>
        </p:txBody>
      </p:sp>
      <p:sp>
        <p:nvSpPr>
          <p:cNvPr id="1029" name="Rectangle 5"/>
          <p:cNvSpPr>
            <a:spLocks noGrp="1" noChangeArrowheads="1"/>
          </p:cNvSpPr>
          <p:nvPr>
            <p:ph type="ftr" sz="quarter" idx="3"/>
          </p:nvPr>
        </p:nvSpPr>
        <p:spPr bwMode="auto">
          <a:xfrm>
            <a:off x="5486400" y="6475413"/>
            <a:ext cx="3124200"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굴림" charset="-127"/>
              </a:defRPr>
            </a:lvl1pPr>
          </a:lstStyle>
          <a:p>
            <a:r>
              <a:rPr lang="en-US" altLang="ko-KR" dirty="0" err="1" smtClean="0"/>
              <a:t>Byung</a:t>
            </a:r>
            <a:r>
              <a:rPr lang="en-US" altLang="ko-KR" dirty="0" smtClean="0"/>
              <a:t>-Jae </a:t>
            </a:r>
            <a:r>
              <a:rPr lang="en-US" altLang="ko-KR" dirty="0" err="1" smtClean="0"/>
              <a:t>Kwak</a:t>
            </a:r>
            <a:r>
              <a:rPr lang="en-US" altLang="ko-KR" dirty="0" smtClean="0"/>
              <a:t> et al., ETRI</a:t>
            </a:r>
            <a:endParaRPr lang="en-US" altLang="ko-KR"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굴림" charset="-127"/>
              </a:defRPr>
            </a:lvl1pPr>
          </a:lstStyle>
          <a:p>
            <a:r>
              <a:rPr lang="en-US" altLang="ko-KR"/>
              <a:t>Slide </a:t>
            </a:r>
            <a:fld id="{ACACE2C6-21A7-4478-A030-325071138761}" type="slidenum">
              <a:rPr lang="en-US" altLang="ko-KR"/>
              <a:pPr/>
              <a:t>‹#›</a:t>
            </a:fld>
            <a:endParaRPr lang="en-US" altLang="ko-KR"/>
          </a:p>
        </p:txBody>
      </p:sp>
      <p:sp>
        <p:nvSpPr>
          <p:cNvPr id="1031" name="Rectangle 7"/>
          <p:cNvSpPr>
            <a:spLocks noChangeArrowheads="1"/>
          </p:cNvSpPr>
          <p:nvPr/>
        </p:nvSpPr>
        <p:spPr bwMode="auto">
          <a:xfrm>
            <a:off x="3779912" y="394156"/>
            <a:ext cx="4678288"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ko-KR" sz="1400" b="1" dirty="0">
                <a:ea typeface="굴림" charset="-127"/>
              </a:rPr>
              <a:t>doc.: IEEE </a:t>
            </a:r>
            <a:r>
              <a:rPr lang="en-US" altLang="ko-KR" sz="1400" b="1" dirty="0" smtClean="0">
                <a:ea typeface="굴림" charset="-127"/>
              </a:rPr>
              <a:t>802.15-15-</a:t>
            </a:r>
            <a:r>
              <a:rPr lang="en-US" altLang="ko-KR" sz="1400" b="1" dirty="0" smtClean="0">
                <a:effectLst/>
              </a:rPr>
              <a:t>0083-00-0008</a:t>
            </a:r>
            <a:endParaRPr lang="en-US" altLang="ko-KR" sz="1400" b="1" dirty="0">
              <a:ea typeface="굴림" charset="-127"/>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
        <p:nvSpPr>
          <p:cNvPr id="1033" name="Rectangle 9"/>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ko-KR">
                <a:ea typeface="굴림" charset="-127"/>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4" r:id="rId4"/>
    <p:sldLayoutId id="2147483655" r:id="rId5"/>
  </p:sldLayoutIdLst>
  <p:timing>
    <p:tnLst>
      <p:par>
        <p:cTn id="1" dur="indefinite" restart="never" nodeType="tmRoot"/>
      </p:par>
    </p:tnLst>
  </p:timing>
  <p:hf hdr="0"/>
  <p:txStyles>
    <p:titleStyle>
      <a:lvl1pPr algn="ctr" rtl="0" eaLnBrk="1" fontAlgn="base" latinLnBrk="1" hangingPunct="1">
        <a:spcBef>
          <a:spcPct val="0"/>
        </a:spcBef>
        <a:spcAft>
          <a:spcPct val="0"/>
        </a:spcAft>
        <a:defRPr sz="3600">
          <a:solidFill>
            <a:schemeClr val="tx2"/>
          </a:solidFill>
          <a:latin typeface="+mj-lt"/>
          <a:ea typeface="+mj-ea"/>
          <a:cs typeface="+mj-cs"/>
        </a:defRPr>
      </a:lvl1pPr>
      <a:lvl2pPr algn="ctr" rtl="0" eaLnBrk="1" fontAlgn="base" latinLnBrk="1" hangingPunct="1">
        <a:spcBef>
          <a:spcPct val="0"/>
        </a:spcBef>
        <a:spcAft>
          <a:spcPct val="0"/>
        </a:spcAft>
        <a:defRPr sz="3600">
          <a:solidFill>
            <a:schemeClr val="tx2"/>
          </a:solidFill>
          <a:latin typeface="Times New Roman" pitchFamily="18" charset="0"/>
        </a:defRPr>
      </a:lvl2pPr>
      <a:lvl3pPr algn="ctr" rtl="0" eaLnBrk="1" fontAlgn="base" latinLnBrk="1" hangingPunct="1">
        <a:spcBef>
          <a:spcPct val="0"/>
        </a:spcBef>
        <a:spcAft>
          <a:spcPct val="0"/>
        </a:spcAft>
        <a:defRPr sz="3600">
          <a:solidFill>
            <a:schemeClr val="tx2"/>
          </a:solidFill>
          <a:latin typeface="Times New Roman" pitchFamily="18" charset="0"/>
        </a:defRPr>
      </a:lvl3pPr>
      <a:lvl4pPr algn="ctr" rtl="0" eaLnBrk="1" fontAlgn="base" latinLnBrk="1" hangingPunct="1">
        <a:spcBef>
          <a:spcPct val="0"/>
        </a:spcBef>
        <a:spcAft>
          <a:spcPct val="0"/>
        </a:spcAft>
        <a:defRPr sz="3600">
          <a:solidFill>
            <a:schemeClr val="tx2"/>
          </a:solidFill>
          <a:latin typeface="Times New Roman" pitchFamily="18" charset="0"/>
        </a:defRPr>
      </a:lvl4pPr>
      <a:lvl5pPr algn="ctr" rtl="0" eaLnBrk="1" fontAlgn="base" latinLnBrk="1" hangingPunct="1">
        <a:spcBef>
          <a:spcPct val="0"/>
        </a:spcBef>
        <a:spcAft>
          <a:spcPct val="0"/>
        </a:spcAft>
        <a:defRPr sz="3600">
          <a:solidFill>
            <a:schemeClr val="tx2"/>
          </a:solidFill>
          <a:latin typeface="Times New Roman" pitchFamily="18" charset="0"/>
        </a:defRPr>
      </a:lvl5pPr>
      <a:lvl6pPr marL="457200" algn="ctr" rtl="0" eaLnBrk="1" fontAlgn="base" latinLnBrk="1" hangingPunct="1">
        <a:spcBef>
          <a:spcPct val="0"/>
        </a:spcBef>
        <a:spcAft>
          <a:spcPct val="0"/>
        </a:spcAft>
        <a:defRPr sz="3600">
          <a:solidFill>
            <a:schemeClr val="tx2"/>
          </a:solidFill>
          <a:latin typeface="Times New Roman" pitchFamily="18" charset="0"/>
        </a:defRPr>
      </a:lvl6pPr>
      <a:lvl7pPr marL="914400" algn="ctr" rtl="0" eaLnBrk="1" fontAlgn="base" latinLnBrk="1" hangingPunct="1">
        <a:spcBef>
          <a:spcPct val="0"/>
        </a:spcBef>
        <a:spcAft>
          <a:spcPct val="0"/>
        </a:spcAft>
        <a:defRPr sz="3600">
          <a:solidFill>
            <a:schemeClr val="tx2"/>
          </a:solidFill>
          <a:latin typeface="Times New Roman" pitchFamily="18" charset="0"/>
        </a:defRPr>
      </a:lvl7pPr>
      <a:lvl8pPr marL="1371600" algn="ctr" rtl="0" eaLnBrk="1" fontAlgn="base" latinLnBrk="1" hangingPunct="1">
        <a:spcBef>
          <a:spcPct val="0"/>
        </a:spcBef>
        <a:spcAft>
          <a:spcPct val="0"/>
        </a:spcAft>
        <a:defRPr sz="3600">
          <a:solidFill>
            <a:schemeClr val="tx2"/>
          </a:solidFill>
          <a:latin typeface="Times New Roman" pitchFamily="18" charset="0"/>
        </a:defRPr>
      </a:lvl8pPr>
      <a:lvl9pPr marL="1828800" algn="ctr" rtl="0" eaLnBrk="1" fontAlgn="base" latinLnBrk="1" hangingPunct="1">
        <a:spcBef>
          <a:spcPct val="0"/>
        </a:spcBef>
        <a:spcAft>
          <a:spcPct val="0"/>
        </a:spcAft>
        <a:defRPr sz="3600">
          <a:solidFill>
            <a:schemeClr val="tx2"/>
          </a:solidFill>
          <a:latin typeface="Times New Roman" pitchFamily="18" charset="0"/>
        </a:defRPr>
      </a:lvl9pPr>
    </p:titleStyle>
    <p:bodyStyle>
      <a:lvl1pPr marL="342900" indent="-342900" algn="l" rtl="0" eaLnBrk="1" fontAlgn="base" latinLnBrk="1" hangingPunct="1">
        <a:spcBef>
          <a:spcPct val="20000"/>
        </a:spcBef>
        <a:spcAft>
          <a:spcPct val="0"/>
        </a:spcAft>
        <a:buChar char="•"/>
        <a:defRPr sz="3200">
          <a:solidFill>
            <a:schemeClr val="tx1"/>
          </a:solidFill>
          <a:latin typeface="+mn-lt"/>
          <a:ea typeface="+mn-ea"/>
          <a:cs typeface="+mn-cs"/>
        </a:defRPr>
      </a:lvl1pPr>
      <a:lvl2pPr marL="742950" indent="-285750" algn="l" rtl="0" eaLnBrk="1" fontAlgn="base" latinLnBrk="1" hangingPunct="1">
        <a:spcBef>
          <a:spcPct val="20000"/>
        </a:spcBef>
        <a:spcAft>
          <a:spcPct val="0"/>
        </a:spcAft>
        <a:buChar char="–"/>
        <a:defRPr sz="2800">
          <a:solidFill>
            <a:schemeClr val="tx1"/>
          </a:solidFill>
          <a:latin typeface="+mn-lt"/>
        </a:defRPr>
      </a:lvl2pPr>
      <a:lvl3pPr marL="1085850" indent="-228600" algn="l" rtl="0" eaLnBrk="1" fontAlgn="base" latinLnBrk="1" hangingPunct="1">
        <a:spcBef>
          <a:spcPct val="20000"/>
        </a:spcBef>
        <a:spcAft>
          <a:spcPct val="0"/>
        </a:spcAft>
        <a:buChar char="•"/>
        <a:defRPr sz="2400">
          <a:solidFill>
            <a:schemeClr val="tx1"/>
          </a:solidFill>
          <a:latin typeface="+mn-lt"/>
        </a:defRPr>
      </a:lvl3pPr>
      <a:lvl4pPr marL="1428750" indent="-228600" algn="l" rtl="0" eaLnBrk="1" fontAlgn="base" latinLnBrk="1" hangingPunct="1">
        <a:spcBef>
          <a:spcPct val="20000"/>
        </a:spcBef>
        <a:spcAft>
          <a:spcPct val="0"/>
        </a:spcAft>
        <a:buChar char="–"/>
        <a:defRPr sz="2000">
          <a:solidFill>
            <a:schemeClr val="tx1"/>
          </a:solidFill>
          <a:latin typeface="+mn-lt"/>
        </a:defRPr>
      </a:lvl4pPr>
      <a:lvl5pPr marL="1771650" indent="-228600" algn="l" rtl="0" eaLnBrk="1" fontAlgn="base" latinLnBrk="1" hangingPunct="1">
        <a:spcBef>
          <a:spcPct val="20000"/>
        </a:spcBef>
        <a:spcAft>
          <a:spcPct val="0"/>
        </a:spcAft>
        <a:buChar char="•"/>
        <a:defRPr sz="2000">
          <a:solidFill>
            <a:schemeClr val="tx1"/>
          </a:solidFill>
          <a:latin typeface="+mn-lt"/>
        </a:defRPr>
      </a:lvl5pPr>
      <a:lvl6pPr marL="2228850" indent="-228600" algn="l" rtl="0" eaLnBrk="1" fontAlgn="base" latinLnBrk="1" hangingPunct="1">
        <a:spcBef>
          <a:spcPct val="20000"/>
        </a:spcBef>
        <a:spcAft>
          <a:spcPct val="0"/>
        </a:spcAft>
        <a:buChar char="•"/>
        <a:defRPr sz="2000">
          <a:solidFill>
            <a:schemeClr val="tx1"/>
          </a:solidFill>
          <a:latin typeface="+mn-lt"/>
        </a:defRPr>
      </a:lvl6pPr>
      <a:lvl7pPr marL="2686050" indent="-228600" algn="l" rtl="0" eaLnBrk="1" fontAlgn="base" latinLnBrk="1" hangingPunct="1">
        <a:spcBef>
          <a:spcPct val="20000"/>
        </a:spcBef>
        <a:spcAft>
          <a:spcPct val="0"/>
        </a:spcAft>
        <a:buChar char="•"/>
        <a:defRPr sz="2000">
          <a:solidFill>
            <a:schemeClr val="tx1"/>
          </a:solidFill>
          <a:latin typeface="+mn-lt"/>
        </a:defRPr>
      </a:lvl7pPr>
      <a:lvl8pPr marL="3143250" indent="-228600" algn="l" rtl="0" eaLnBrk="1" fontAlgn="base" latinLnBrk="1" hangingPunct="1">
        <a:spcBef>
          <a:spcPct val="20000"/>
        </a:spcBef>
        <a:spcAft>
          <a:spcPct val="0"/>
        </a:spcAft>
        <a:buChar char="•"/>
        <a:defRPr sz="2000">
          <a:solidFill>
            <a:schemeClr val="tx1"/>
          </a:solidFill>
          <a:latin typeface="+mn-lt"/>
        </a:defRPr>
      </a:lvl8pPr>
      <a:lvl9pPr marL="3600450" indent="-228600" algn="l" rtl="0" eaLnBrk="1" fontAlgn="base" latinLnBrk="1" hangingPunct="1">
        <a:spcBef>
          <a:spcPct val="20000"/>
        </a:spcBef>
        <a:spcAft>
          <a:spcPct val="0"/>
        </a:spcAft>
        <a:buChar char="•"/>
        <a:defRPr sz="2000">
          <a:solidFill>
            <a:schemeClr val="tx1"/>
          </a:solidFill>
          <a:latin typeface="+mn-lt"/>
        </a:defRPr>
      </a:lvl9pPr>
    </p:bodyStyle>
    <p:otherStyle>
      <a:defPPr>
        <a:defRPr lang="ko-KR"/>
      </a:defPPr>
      <a:lvl1pPr marL="0" algn="l" defTabSz="914400" rtl="0" eaLnBrk="1" latinLnBrk="1" hangingPunct="1">
        <a:defRPr sz="1800" kern="1200">
          <a:solidFill>
            <a:schemeClr val="tx1"/>
          </a:solidFill>
          <a:latin typeface="+mn-lt"/>
          <a:ea typeface="+mn-ea"/>
          <a:cs typeface="+mn-cs"/>
        </a:defRPr>
      </a:lvl1pPr>
      <a:lvl2pPr marL="457200" algn="l" defTabSz="914400" rtl="0" eaLnBrk="1" latinLnBrk="1" hangingPunct="1">
        <a:defRPr sz="1800" kern="1200">
          <a:solidFill>
            <a:schemeClr val="tx1"/>
          </a:solidFill>
          <a:latin typeface="+mn-lt"/>
          <a:ea typeface="+mn-ea"/>
          <a:cs typeface="+mn-cs"/>
        </a:defRPr>
      </a:lvl2pPr>
      <a:lvl3pPr marL="914400" algn="l" defTabSz="914400" rtl="0" eaLnBrk="1" latinLnBrk="1" hangingPunct="1">
        <a:defRPr sz="1800" kern="1200">
          <a:solidFill>
            <a:schemeClr val="tx1"/>
          </a:solidFill>
          <a:latin typeface="+mn-lt"/>
          <a:ea typeface="+mn-ea"/>
          <a:cs typeface="+mn-cs"/>
        </a:defRPr>
      </a:lvl3pPr>
      <a:lvl4pPr marL="1371600" algn="l" defTabSz="914400" rtl="0" eaLnBrk="1" latinLnBrk="1" hangingPunct="1">
        <a:defRPr sz="1800" kern="1200">
          <a:solidFill>
            <a:schemeClr val="tx1"/>
          </a:solidFill>
          <a:latin typeface="+mn-lt"/>
          <a:ea typeface="+mn-ea"/>
          <a:cs typeface="+mn-cs"/>
        </a:defRPr>
      </a:lvl4pPr>
      <a:lvl5pPr marL="1828800" algn="l" defTabSz="914400" rtl="0" eaLnBrk="1" latinLnBrk="1" hangingPunct="1">
        <a:defRPr sz="1800" kern="1200">
          <a:solidFill>
            <a:schemeClr val="tx1"/>
          </a:solidFill>
          <a:latin typeface="+mn-lt"/>
          <a:ea typeface="+mn-ea"/>
          <a:cs typeface="+mn-cs"/>
        </a:defRPr>
      </a:lvl5pPr>
      <a:lvl6pPr marL="2286000" algn="l" defTabSz="914400" rtl="0" eaLnBrk="1" latinLnBrk="1" hangingPunct="1">
        <a:defRPr sz="1800" kern="1200">
          <a:solidFill>
            <a:schemeClr val="tx1"/>
          </a:solidFill>
          <a:latin typeface="+mn-lt"/>
          <a:ea typeface="+mn-ea"/>
          <a:cs typeface="+mn-cs"/>
        </a:defRPr>
      </a:lvl6pPr>
      <a:lvl7pPr marL="2743200" algn="l" defTabSz="914400" rtl="0" eaLnBrk="1" latinLnBrk="1" hangingPunct="1">
        <a:defRPr sz="1800" kern="1200">
          <a:solidFill>
            <a:schemeClr val="tx1"/>
          </a:solidFill>
          <a:latin typeface="+mn-lt"/>
          <a:ea typeface="+mn-ea"/>
          <a:cs typeface="+mn-cs"/>
        </a:defRPr>
      </a:lvl7pPr>
      <a:lvl8pPr marL="3200400" algn="l" defTabSz="914400" rtl="0" eaLnBrk="1" latinLnBrk="1" hangingPunct="1">
        <a:defRPr sz="1800" kern="1200">
          <a:solidFill>
            <a:schemeClr val="tx1"/>
          </a:solidFill>
          <a:latin typeface="+mn-lt"/>
          <a:ea typeface="+mn-ea"/>
          <a:cs typeface="+mn-cs"/>
        </a:defRPr>
      </a:lvl8pPr>
      <a:lvl9pPr marL="3657600" algn="l" defTabSz="914400" rtl="0" eaLnBrk="1" latinLnBrk="1"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날짜 개체 틀 1"/>
          <p:cNvSpPr>
            <a:spLocks noGrp="1"/>
          </p:cNvSpPr>
          <p:nvPr>
            <p:ph type="dt" sz="half" idx="10"/>
          </p:nvPr>
        </p:nvSpPr>
        <p:spPr/>
        <p:txBody>
          <a:bodyPr/>
          <a:lstStyle/>
          <a:p>
            <a:r>
              <a:rPr lang="en-US" altLang="ko-KR" smtClean="0"/>
              <a:t>Jan. 2015</a:t>
            </a:r>
            <a:endParaRPr lang="en-US" altLang="ko-KR"/>
          </a:p>
        </p:txBody>
      </p:sp>
      <p:sp>
        <p:nvSpPr>
          <p:cNvPr id="5" name="바닥글 개체 틀 2"/>
          <p:cNvSpPr>
            <a:spLocks noGrp="1"/>
          </p:cNvSpPr>
          <p:nvPr>
            <p:ph type="ftr" sz="quarter" idx="11"/>
          </p:nvPr>
        </p:nvSpPr>
        <p:spPr/>
        <p:txBody>
          <a:bodyPr/>
          <a:lstStyle/>
          <a:p>
            <a:r>
              <a:rPr lang="en-US" altLang="ko-KR" smtClean="0"/>
              <a:t>Byung-Jae Kwak et al., ETRI</a:t>
            </a:r>
            <a:endParaRPr lang="en-US" altLang="ko-KR"/>
          </a:p>
        </p:txBody>
      </p:sp>
      <p:sp>
        <p:nvSpPr>
          <p:cNvPr id="6" name="슬라이드 번호 개체 틀 3"/>
          <p:cNvSpPr>
            <a:spLocks noGrp="1"/>
          </p:cNvSpPr>
          <p:nvPr>
            <p:ph type="sldNum" sz="quarter" idx="12"/>
          </p:nvPr>
        </p:nvSpPr>
        <p:spPr/>
        <p:txBody>
          <a:bodyPr/>
          <a:lstStyle/>
          <a:p>
            <a:r>
              <a:rPr lang="en-US" altLang="ko-KR"/>
              <a:t>Slide </a:t>
            </a:r>
            <a:fld id="{C5F4934B-61AE-46D7-A55C-10227069B1CA}" type="slidenum">
              <a:rPr lang="en-US" altLang="ko-KR"/>
              <a:pPr/>
              <a:t>1</a:t>
            </a:fld>
            <a:endParaRPr lang="en-US" altLang="ko-KR"/>
          </a:p>
        </p:txBody>
      </p:sp>
      <p:sp>
        <p:nvSpPr>
          <p:cNvPr id="27651" name="Rectangle 3"/>
          <p:cNvSpPr>
            <a:spLocks noChangeArrowheads="1"/>
          </p:cNvSpPr>
          <p:nvPr/>
        </p:nvSpPr>
        <p:spPr bwMode="auto">
          <a:xfrm>
            <a:off x="152400" y="609600"/>
            <a:ext cx="8991600" cy="46166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ko-KR" sz="1800" b="1" u="sng" dirty="0">
                <a:solidFill>
                  <a:schemeClr val="tx2"/>
                </a:solidFill>
                <a:effectLst>
                  <a:outerShdw blurRad="38100" dist="38100" dir="2700000" algn="tl">
                    <a:srgbClr val="C0C0C0"/>
                  </a:outerShdw>
                </a:effectLst>
                <a:ea typeface="굴림" charset="-127"/>
              </a:rPr>
              <a:t>Project: IEEE P802.15 Working Group for Wireless Personal Area Networks (WPANs)</a:t>
            </a:r>
            <a:endParaRPr lang="en-US" altLang="ko-KR" sz="1600" b="1" dirty="0">
              <a:solidFill>
                <a:schemeClr val="tx2"/>
              </a:solidFill>
              <a:ea typeface="굴림" charset="-127"/>
            </a:endParaRPr>
          </a:p>
          <a:p>
            <a:endParaRPr lang="en-US" altLang="ko-KR" sz="1600" dirty="0">
              <a:solidFill>
                <a:schemeClr val="tx2"/>
              </a:solidFill>
              <a:ea typeface="굴림" charset="-127"/>
            </a:endParaRPr>
          </a:p>
          <a:p>
            <a:r>
              <a:rPr lang="en-US" altLang="ko-KR" sz="1600" b="1" dirty="0">
                <a:solidFill>
                  <a:schemeClr val="tx2"/>
                </a:solidFill>
                <a:ea typeface="굴림" charset="-127"/>
              </a:rPr>
              <a:t>Submission Title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Multi-hop transmission in </a:t>
            </a:r>
            <a:r>
              <a:rPr lang="en-US" altLang="ko-KR" sz="1600" dirty="0" smtClean="0">
                <a:solidFill>
                  <a:schemeClr val="tx2"/>
                </a:solidFill>
                <a:ea typeface="굴림" charset="-127"/>
              </a:rPr>
              <a:t>CAP/CFP periods</a:t>
            </a:r>
            <a:endParaRPr lang="en-US" altLang="ko-KR" sz="1600" dirty="0">
              <a:solidFill>
                <a:schemeClr val="tx2"/>
              </a:solidFill>
              <a:ea typeface="굴림" charset="-127"/>
            </a:endParaRPr>
          </a:p>
          <a:p>
            <a:r>
              <a:rPr lang="en-US" altLang="ko-KR" sz="1600" b="1" dirty="0">
                <a:solidFill>
                  <a:schemeClr val="tx2"/>
                </a:solidFill>
                <a:ea typeface="굴림" charset="-127"/>
              </a:rPr>
              <a:t>Date Submitted: </a:t>
            </a:r>
            <a:r>
              <a:rPr lang="en-US" altLang="ko-KR" sz="1600" dirty="0" smtClean="0">
                <a:solidFill>
                  <a:schemeClr val="tx2"/>
                </a:solidFill>
                <a:ea typeface="굴림" charset="-127"/>
              </a:rPr>
              <a:t>Jan. 2015</a:t>
            </a:r>
            <a:r>
              <a:rPr lang="en-US" altLang="ko-KR" sz="1600" dirty="0">
                <a:solidFill>
                  <a:schemeClr val="tx2"/>
                </a:solidFill>
                <a:ea typeface="굴림" charset="-127"/>
              </a:rPr>
              <a:t>	</a:t>
            </a:r>
          </a:p>
          <a:p>
            <a:r>
              <a:rPr lang="en-US" altLang="ko-KR" sz="1600" b="1" dirty="0">
                <a:solidFill>
                  <a:schemeClr val="tx2"/>
                </a:solidFill>
                <a:ea typeface="굴림" charset="-127"/>
              </a:rPr>
              <a:t>Source:</a:t>
            </a:r>
            <a:r>
              <a:rPr lang="en-US" altLang="ko-KR" sz="1600" dirty="0">
                <a:solidFill>
                  <a:schemeClr val="tx2"/>
                </a:solidFill>
                <a:ea typeface="굴림" charset="-127"/>
              </a:rPr>
              <a:t> </a:t>
            </a:r>
            <a:r>
              <a:rPr lang="en-US" altLang="ko-KR" sz="1600" dirty="0" smtClean="0">
                <a:solidFill>
                  <a:schemeClr val="tx2"/>
                </a:solidFill>
                <a:ea typeface="굴림" charset="-127"/>
              </a:rPr>
              <a:t>[</a:t>
            </a:r>
            <a:r>
              <a:rPr lang="en-US" altLang="ko-KR" sz="1600" dirty="0" err="1" smtClean="0">
                <a:solidFill>
                  <a:schemeClr val="tx2"/>
                </a:solidFill>
                <a:ea typeface="굴림" charset="-127"/>
              </a:rPr>
              <a:t>Woongsoo</a:t>
            </a:r>
            <a:r>
              <a:rPr lang="en-US" altLang="ko-KR" sz="1600" dirty="0" smtClean="0">
                <a:solidFill>
                  <a:schemeClr val="tx2"/>
                </a:solidFill>
                <a:ea typeface="굴림" charset="-127"/>
              </a:rPr>
              <a:t> Na, </a:t>
            </a:r>
            <a:r>
              <a:rPr lang="en-US" altLang="ko-KR" sz="1600" dirty="0" err="1" smtClean="0">
                <a:solidFill>
                  <a:schemeClr val="tx2"/>
                </a:solidFill>
                <a:ea typeface="굴림" charset="-127"/>
              </a:rPr>
              <a:t>Sungrae</a:t>
            </a:r>
            <a:r>
              <a:rPr lang="en-US" altLang="ko-KR" sz="1600" dirty="0" smtClean="0">
                <a:solidFill>
                  <a:schemeClr val="tx2"/>
                </a:solidFill>
                <a:ea typeface="굴림" charset="-127"/>
              </a:rPr>
              <a:t> Cho]</a:t>
            </a:r>
          </a:p>
          <a:p>
            <a:r>
              <a:rPr lang="en-US" altLang="ko-KR" sz="1600" dirty="0" smtClean="0">
                <a:solidFill>
                  <a:schemeClr val="tx2"/>
                </a:solidFill>
                <a:ea typeface="굴림" charset="-127"/>
              </a:rPr>
              <a:t>Company: [Chung-</a:t>
            </a:r>
            <a:r>
              <a:rPr lang="en-US" altLang="ko-KR" sz="1600" dirty="0" err="1" smtClean="0">
                <a:solidFill>
                  <a:schemeClr val="tx2"/>
                </a:solidFill>
                <a:ea typeface="굴림" charset="-127"/>
              </a:rPr>
              <a:t>Ang</a:t>
            </a:r>
            <a:r>
              <a:rPr lang="en-US" altLang="ko-KR" sz="1600" dirty="0" smtClean="0">
                <a:solidFill>
                  <a:schemeClr val="tx2"/>
                </a:solidFill>
                <a:ea typeface="굴림" charset="-127"/>
              </a:rPr>
              <a:t> University, Korea]</a:t>
            </a:r>
            <a:endParaRPr lang="en-US" altLang="ko-KR" sz="1600" dirty="0">
              <a:solidFill>
                <a:schemeClr val="tx2"/>
              </a:solidFill>
              <a:ea typeface="굴림" charset="-127"/>
            </a:endParaRPr>
          </a:p>
          <a:p>
            <a:r>
              <a:rPr lang="en-US" altLang="ko-KR" sz="1600" dirty="0" smtClean="0">
                <a:solidFill>
                  <a:schemeClr val="tx2"/>
                </a:solidFill>
                <a:ea typeface="굴림" charset="-127"/>
              </a:rPr>
              <a:t>Address:</a:t>
            </a:r>
            <a:endParaRPr lang="en-US" altLang="ko-KR" sz="1600" dirty="0">
              <a:solidFill>
                <a:schemeClr val="tx2"/>
              </a:solidFill>
              <a:ea typeface="굴림" charset="-127"/>
            </a:endParaRPr>
          </a:p>
          <a:p>
            <a:r>
              <a:rPr lang="en-US" altLang="ko-KR" sz="1600" dirty="0" smtClean="0">
                <a:solidFill>
                  <a:schemeClr val="tx2"/>
                </a:solidFill>
                <a:ea typeface="굴림" charset="-127"/>
              </a:rPr>
              <a:t>E-Mail: [wsna@uclab.re.kr, srcho@uclab.re.kr)</a:t>
            </a:r>
          </a:p>
          <a:p>
            <a:r>
              <a:rPr lang="en-US" altLang="ko-KR" sz="1600" b="1" dirty="0" smtClean="0">
                <a:solidFill>
                  <a:schemeClr val="tx2"/>
                </a:solidFill>
                <a:ea typeface="굴림" charset="-127"/>
              </a:rPr>
              <a:t>Re</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P802.15.8 Draft D0.6</a:t>
            </a:r>
            <a:endParaRPr lang="en-US" altLang="ko-KR" sz="1600" dirty="0">
              <a:solidFill>
                <a:schemeClr val="tx2"/>
              </a:solidFill>
              <a:ea typeface="굴림" charset="-127"/>
            </a:endParaRPr>
          </a:p>
          <a:p>
            <a:pPr>
              <a:spcBef>
                <a:spcPts val="600"/>
              </a:spcBef>
              <a:spcAft>
                <a:spcPts val="600"/>
              </a:spcAft>
            </a:pPr>
            <a:r>
              <a:rPr lang="en-US" altLang="ko-KR" sz="1600" b="1" dirty="0" smtClean="0">
                <a:solidFill>
                  <a:schemeClr val="tx2"/>
                </a:solidFill>
                <a:ea typeface="굴림" charset="-127"/>
              </a:rPr>
              <a:t>Abstract</a:t>
            </a:r>
            <a:r>
              <a:rPr lang="en-US" altLang="ko-KR" sz="1600" b="1" dirty="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Multi-hop </a:t>
            </a:r>
            <a:r>
              <a:rPr lang="en-US" altLang="ko-KR" sz="1600" dirty="0">
                <a:solidFill>
                  <a:schemeClr val="tx2"/>
                </a:solidFill>
                <a:ea typeface="굴림" charset="-127"/>
              </a:rPr>
              <a:t>transmission in </a:t>
            </a:r>
            <a:r>
              <a:rPr lang="en-US" altLang="ko-KR" sz="1600" dirty="0" smtClean="0">
                <a:solidFill>
                  <a:schemeClr val="tx2"/>
                </a:solidFill>
                <a:ea typeface="굴림" charset="-127"/>
              </a:rPr>
              <a:t>CAP/CFP periods.</a:t>
            </a:r>
            <a:endParaRPr lang="en-US" altLang="ko-KR" sz="1600" dirty="0">
              <a:solidFill>
                <a:schemeClr val="tx2"/>
              </a:solidFill>
              <a:ea typeface="굴림" charset="-127"/>
            </a:endParaRPr>
          </a:p>
          <a:p>
            <a:pPr>
              <a:spcBef>
                <a:spcPts val="600"/>
              </a:spcBef>
              <a:spcAft>
                <a:spcPts val="600"/>
              </a:spcAft>
            </a:pPr>
            <a:r>
              <a:rPr lang="en-US" altLang="ko-KR" sz="1600" b="1" dirty="0">
                <a:solidFill>
                  <a:schemeClr val="tx2"/>
                </a:solidFill>
                <a:ea typeface="굴림" charset="-127"/>
              </a:rPr>
              <a:t>Purpose</a:t>
            </a:r>
            <a:r>
              <a:rPr lang="en-US" altLang="ko-KR" sz="1600" b="1" dirty="0" smtClean="0">
                <a:solidFill>
                  <a:schemeClr val="tx2"/>
                </a:solidFill>
                <a:ea typeface="굴림" charset="-127"/>
              </a:rPr>
              <a:t>:</a:t>
            </a:r>
            <a:r>
              <a:rPr lang="en-US" altLang="ko-KR" sz="1600" dirty="0">
                <a:solidFill>
                  <a:schemeClr val="tx2"/>
                </a:solidFill>
                <a:ea typeface="굴림" charset="-127"/>
              </a:rPr>
              <a:t> </a:t>
            </a:r>
            <a:r>
              <a:rPr lang="en-US" altLang="ko-KR" sz="1600" dirty="0" smtClean="0">
                <a:solidFill>
                  <a:schemeClr val="tx2"/>
                </a:solidFill>
                <a:ea typeface="굴림" charset="-127"/>
              </a:rPr>
              <a:t>Approval.</a:t>
            </a:r>
            <a:endParaRPr lang="en-US" altLang="ko-KR" sz="1600" dirty="0">
              <a:solidFill>
                <a:schemeClr val="tx2"/>
              </a:solidFill>
              <a:ea typeface="굴림" charset="-127"/>
            </a:endParaRPr>
          </a:p>
          <a:p>
            <a:r>
              <a:rPr lang="en-US" altLang="ko-KR" sz="1600" b="1" dirty="0">
                <a:solidFill>
                  <a:schemeClr val="tx2"/>
                </a:solidFill>
                <a:ea typeface="굴림" charset="-127"/>
              </a:rPr>
              <a:t>Notice:</a:t>
            </a:r>
            <a:r>
              <a:rPr lang="en-US" altLang="ko-KR" sz="1600" dirty="0">
                <a:solidFill>
                  <a:schemeClr val="tx2"/>
                </a:solidFill>
                <a:ea typeface="굴림" charset="-127"/>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ko-KR" sz="1600" b="1" dirty="0">
                <a:solidFill>
                  <a:schemeClr val="tx2"/>
                </a:solidFill>
                <a:ea typeface="굴림" charset="-127"/>
              </a:rPr>
              <a:t>Release:</a:t>
            </a:r>
            <a:r>
              <a:rPr lang="en-US" altLang="ko-KR" sz="1600" dirty="0">
                <a:solidFill>
                  <a:schemeClr val="tx2"/>
                </a:solidFill>
                <a:ea typeface="굴림" charset="-127"/>
              </a:rPr>
              <a:t>	The contributor acknowledges and accepts that this contribution becomes the property of IEEE and may be made publicly available by P802.15.	</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ctrTitle"/>
          </p:nvPr>
        </p:nvSpPr>
        <p:spPr/>
        <p:txBody>
          <a:bodyPr/>
          <a:lstStyle/>
          <a:p>
            <a:r>
              <a:rPr lang="en-US" altLang="ko-KR" dirty="0" smtClean="0"/>
              <a:t>Multi-hop transmission in CAP/CFP Periods</a:t>
            </a:r>
            <a:endParaRPr lang="ko-KR" altLang="en-US" dirty="0"/>
          </a:p>
        </p:txBody>
      </p:sp>
      <p:sp>
        <p:nvSpPr>
          <p:cNvPr id="3" name="부제목 2"/>
          <p:cNvSpPr>
            <a:spLocks noGrp="1"/>
          </p:cNvSpPr>
          <p:nvPr>
            <p:ph type="subTitle" idx="1"/>
          </p:nvPr>
        </p:nvSpPr>
        <p:spPr/>
        <p:txBody>
          <a:bodyPr/>
          <a:lstStyle/>
          <a:p>
            <a:r>
              <a:rPr lang="en-US" altLang="ko-KR" dirty="0" smtClean="0"/>
              <a:t>Jan. 2015</a:t>
            </a:r>
          </a:p>
          <a:p>
            <a:endParaRPr lang="en-US" altLang="ko-KR" dirty="0"/>
          </a:p>
          <a:p>
            <a:r>
              <a:rPr lang="en-US" altLang="ko-KR" dirty="0" err="1" smtClean="0"/>
              <a:t>Woongsoo</a:t>
            </a:r>
            <a:r>
              <a:rPr lang="en-US" altLang="ko-KR" dirty="0" smtClean="0"/>
              <a:t> Na (Chung-</a:t>
            </a:r>
            <a:r>
              <a:rPr lang="en-US" altLang="ko-KR" dirty="0" err="1" smtClean="0"/>
              <a:t>Ang</a:t>
            </a:r>
            <a:r>
              <a:rPr lang="en-US" altLang="ko-KR" dirty="0" smtClean="0"/>
              <a:t> University)</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389B5054-13E1-4CF6-BEEF-5524A2E66EC3}" type="slidenum">
              <a:rPr lang="en-US" altLang="ko-KR" smtClean="0"/>
              <a:pPr/>
              <a:t>2</a:t>
            </a:fld>
            <a:endParaRPr lang="en-US" altLang="ko-KR"/>
          </a:p>
        </p:txBody>
      </p:sp>
    </p:spTree>
    <p:extLst>
      <p:ext uri="{BB962C8B-B14F-4D97-AF65-F5344CB8AC3E}">
        <p14:creationId xmlns:p14="http://schemas.microsoft.com/office/powerpoint/2010/main" val="88760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Contents</a:t>
            </a:r>
            <a:endParaRPr lang="ko-KR" altLang="en-US" dirty="0"/>
          </a:p>
        </p:txBody>
      </p:sp>
      <p:sp>
        <p:nvSpPr>
          <p:cNvPr id="3" name="내용 개체 틀 2"/>
          <p:cNvSpPr>
            <a:spLocks noGrp="1"/>
          </p:cNvSpPr>
          <p:nvPr>
            <p:ph idx="1"/>
          </p:nvPr>
        </p:nvSpPr>
        <p:spPr/>
        <p:txBody>
          <a:bodyPr/>
          <a:lstStyle/>
          <a:p>
            <a:r>
              <a:rPr lang="en-US" altLang="ko-KR" dirty="0" smtClean="0"/>
              <a:t>Description of Multi-hop transmission in CAP period (Unicast)</a:t>
            </a:r>
          </a:p>
          <a:p>
            <a:r>
              <a:rPr lang="en-US" altLang="ko-KR" dirty="0" err="1" smtClean="0"/>
              <a:t>Decripition</a:t>
            </a:r>
            <a:r>
              <a:rPr lang="en-US" altLang="ko-KR" dirty="0" smtClean="0"/>
              <a:t> of Multi-hop transmission in CAP period (Multicast)</a:t>
            </a:r>
          </a:p>
          <a:p>
            <a:r>
              <a:rPr lang="en-US" altLang="ko-KR" dirty="0"/>
              <a:t>Description of Multi-hop transmission in </a:t>
            </a:r>
            <a:r>
              <a:rPr lang="en-US" altLang="ko-KR" dirty="0" smtClean="0"/>
              <a:t>CFP </a:t>
            </a:r>
            <a:r>
              <a:rPr lang="en-US" altLang="ko-KR" dirty="0"/>
              <a:t>period (Unicast)</a:t>
            </a:r>
          </a:p>
          <a:p>
            <a:r>
              <a:rPr lang="en-US" altLang="ko-KR" dirty="0" err="1"/>
              <a:t>Decripition</a:t>
            </a:r>
            <a:r>
              <a:rPr lang="en-US" altLang="ko-KR" dirty="0"/>
              <a:t> of Multi-hop transmission in </a:t>
            </a:r>
            <a:r>
              <a:rPr lang="en-US" altLang="ko-KR" dirty="0" smtClean="0"/>
              <a:t>CFP </a:t>
            </a:r>
            <a:r>
              <a:rPr lang="en-US" altLang="ko-KR" dirty="0"/>
              <a:t>period (Multicast)</a:t>
            </a:r>
          </a:p>
          <a:p>
            <a:endParaRPr lang="en-US" altLang="ko-KR" dirty="0" smtClean="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3</a:t>
            </a:fld>
            <a:endParaRPr lang="en-US" altLang="ko-KR"/>
          </a:p>
        </p:txBody>
      </p:sp>
    </p:spTree>
    <p:extLst>
      <p:ext uri="{BB962C8B-B14F-4D97-AF65-F5344CB8AC3E}">
        <p14:creationId xmlns:p14="http://schemas.microsoft.com/office/powerpoint/2010/main" val="271142227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Unicast Multi-hop Data Transmission in CAP (Unicast)</a:t>
            </a:r>
            <a:endParaRPr lang="ko-KR" altLang="en-US" dirty="0"/>
          </a:p>
        </p:txBody>
      </p:sp>
      <p:sp>
        <p:nvSpPr>
          <p:cNvPr id="3" name="내용 개체 틀 2"/>
          <p:cNvSpPr>
            <a:spLocks noGrp="1"/>
          </p:cNvSpPr>
          <p:nvPr>
            <p:ph idx="1"/>
          </p:nvPr>
        </p:nvSpPr>
        <p:spPr>
          <a:xfrm>
            <a:off x="467544" y="1981200"/>
            <a:ext cx="8280920" cy="4114800"/>
          </a:xfrm>
        </p:spPr>
        <p:txBody>
          <a:bodyPr/>
          <a:lstStyle/>
          <a:p>
            <a:r>
              <a:rPr lang="en-US" altLang="ko-KR" dirty="0" smtClean="0"/>
              <a:t>A PD can transmit data frame in CAP.</a:t>
            </a:r>
          </a:p>
          <a:p>
            <a:r>
              <a:rPr lang="en-US" altLang="ko-KR" dirty="0" smtClean="0"/>
              <a:t>A source PD waits random time period and transmits data frame If channel is idle.</a:t>
            </a:r>
          </a:p>
          <a:p>
            <a:r>
              <a:rPr lang="en-US" altLang="ko-KR" dirty="0" smtClean="0"/>
              <a:t>If a relay PD receives multi-hop data frame from neighbor, it also waits random time and transmits data frame in CAP period.</a:t>
            </a:r>
            <a:endParaRPr lang="ko-KR" altLang="en-US"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4</a:t>
            </a:fld>
            <a:endParaRPr lang="en-US" altLang="ko-KR"/>
          </a:p>
        </p:txBody>
      </p:sp>
    </p:spTree>
    <p:extLst>
      <p:ext uri="{BB962C8B-B14F-4D97-AF65-F5344CB8AC3E}">
        <p14:creationId xmlns:p14="http://schemas.microsoft.com/office/powerpoint/2010/main" val="17567812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Unicast Multi-hop Data Transmission in CAP </a:t>
            </a:r>
            <a:r>
              <a:rPr lang="en-US" altLang="ko-KR" dirty="0" smtClean="0"/>
              <a:t>(Multicast (or </a:t>
            </a:r>
            <a:r>
              <a:rPr lang="en-US" altLang="ko-KR" dirty="0" err="1" smtClean="0"/>
              <a:t>groupcast</a:t>
            </a:r>
            <a:r>
              <a:rPr lang="en-US" altLang="ko-KR" dirty="0" smtClean="0"/>
              <a:t>))</a:t>
            </a:r>
            <a:endParaRPr lang="ko-KR" altLang="en-US" dirty="0"/>
          </a:p>
        </p:txBody>
      </p:sp>
      <p:sp>
        <p:nvSpPr>
          <p:cNvPr id="3" name="내용 개체 틀 2"/>
          <p:cNvSpPr>
            <a:spLocks noGrp="1"/>
          </p:cNvSpPr>
          <p:nvPr>
            <p:ph idx="1"/>
          </p:nvPr>
        </p:nvSpPr>
        <p:spPr>
          <a:xfrm>
            <a:off x="323528" y="1981200"/>
            <a:ext cx="8568952" cy="4114800"/>
          </a:xfrm>
        </p:spPr>
        <p:txBody>
          <a:bodyPr/>
          <a:lstStyle/>
          <a:p>
            <a:r>
              <a:rPr lang="en-US" altLang="ko-KR" sz="2400" dirty="0"/>
              <a:t>A PD can transmit </a:t>
            </a:r>
            <a:r>
              <a:rPr lang="en-US" altLang="ko-KR" sz="2400" dirty="0" smtClean="0"/>
              <a:t>multicast data frames </a:t>
            </a:r>
            <a:r>
              <a:rPr lang="en-US" altLang="ko-KR" sz="2400" dirty="0"/>
              <a:t>in CAP.</a:t>
            </a:r>
          </a:p>
          <a:p>
            <a:r>
              <a:rPr lang="en-US" altLang="ko-KR" sz="2400" dirty="0"/>
              <a:t>A source PD waits random time period and transmits </a:t>
            </a:r>
            <a:r>
              <a:rPr lang="en-US" altLang="ko-KR" sz="2400" dirty="0" smtClean="0"/>
              <a:t>multicast data </a:t>
            </a:r>
            <a:r>
              <a:rPr lang="en-US" altLang="ko-KR" sz="2400" dirty="0"/>
              <a:t>frame </a:t>
            </a:r>
            <a:r>
              <a:rPr lang="en-US" altLang="ko-KR" sz="2400" dirty="0" smtClean="0"/>
              <a:t>if </a:t>
            </a:r>
            <a:r>
              <a:rPr lang="en-US" altLang="ko-KR" sz="2400" dirty="0"/>
              <a:t>channel is idle.</a:t>
            </a:r>
          </a:p>
          <a:p>
            <a:r>
              <a:rPr lang="en-US" altLang="ko-KR" sz="2400" dirty="0"/>
              <a:t>If a relay PD receives multi-hop data frame from neighbor, </a:t>
            </a:r>
            <a:r>
              <a:rPr lang="en-US" altLang="ko-KR" sz="2400" dirty="0" smtClean="0"/>
              <a:t>it checks the source of received frame is same multicast group or not.</a:t>
            </a:r>
          </a:p>
          <a:p>
            <a:r>
              <a:rPr lang="en-US" altLang="ko-KR" sz="2400" dirty="0" smtClean="0"/>
              <a:t>If the source is same multicast data frame, it </a:t>
            </a:r>
            <a:r>
              <a:rPr lang="en-US" altLang="ko-KR" sz="2400" dirty="0"/>
              <a:t>also waits random time and transmits data frame in CAP period.</a:t>
            </a:r>
            <a:endParaRPr lang="ko-KR" altLang="en-US" sz="2400" dirty="0"/>
          </a:p>
          <a:p>
            <a:r>
              <a:rPr lang="en-US" altLang="ko-KR" sz="2400" dirty="0" smtClean="0"/>
              <a:t>Otherwise, it does not transmit anything.</a:t>
            </a:r>
          </a:p>
          <a:p>
            <a:endParaRPr lang="ko-KR" altLang="en-US" sz="2400"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5</a:t>
            </a:fld>
            <a:endParaRPr lang="en-US" altLang="ko-KR"/>
          </a:p>
        </p:txBody>
      </p:sp>
    </p:spTree>
    <p:extLst>
      <p:ext uri="{BB962C8B-B14F-4D97-AF65-F5344CB8AC3E}">
        <p14:creationId xmlns:p14="http://schemas.microsoft.com/office/powerpoint/2010/main" val="22952273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smtClean="0"/>
              <a:t>Unicast Multi-hop Data Transmission in CFP (Unicast)</a:t>
            </a:r>
            <a:endParaRPr lang="ko-KR" altLang="en-US" dirty="0"/>
          </a:p>
        </p:txBody>
      </p:sp>
      <p:sp>
        <p:nvSpPr>
          <p:cNvPr id="3" name="내용 개체 틀 2"/>
          <p:cNvSpPr>
            <a:spLocks noGrp="1"/>
          </p:cNvSpPr>
          <p:nvPr>
            <p:ph idx="1"/>
          </p:nvPr>
        </p:nvSpPr>
        <p:spPr>
          <a:xfrm>
            <a:off x="467544" y="1981200"/>
            <a:ext cx="8280920" cy="4114800"/>
          </a:xfrm>
        </p:spPr>
        <p:txBody>
          <a:bodyPr/>
          <a:lstStyle/>
          <a:p>
            <a:r>
              <a:rPr lang="en-US" altLang="ko-KR" sz="2400" dirty="0" smtClean="0"/>
              <a:t>A PD can transmit data frame in CFP.</a:t>
            </a:r>
          </a:p>
          <a:p>
            <a:r>
              <a:rPr lang="en-US" altLang="ko-KR" sz="2400" dirty="0" smtClean="0"/>
              <a:t>A source PD determines a relay PD and transmits candidate RSs to its neighbors including the relay PD.</a:t>
            </a:r>
          </a:p>
          <a:p>
            <a:r>
              <a:rPr lang="en-US" altLang="ko-KR" sz="2400" dirty="0" smtClean="0"/>
              <a:t>The receiver replies scheduling resource  to TXPD </a:t>
            </a:r>
            <a:r>
              <a:rPr lang="en-US" altLang="ko-KR" sz="2400" dirty="0"/>
              <a:t>based on resource </a:t>
            </a:r>
            <a:r>
              <a:rPr lang="en-US" altLang="ko-KR" sz="2400" dirty="0" smtClean="0"/>
              <a:t>information and determines another relay PD. </a:t>
            </a:r>
          </a:p>
          <a:p>
            <a:r>
              <a:rPr lang="en-US" altLang="ko-KR" sz="2400" dirty="0" smtClean="0"/>
              <a:t>Again, the receiver transmits candidate RSs to another relay PD. </a:t>
            </a:r>
          </a:p>
          <a:p>
            <a:r>
              <a:rPr lang="en-US" altLang="ko-KR" sz="2400" dirty="0" smtClean="0"/>
              <a:t>It continues until destination PD is scheduled.</a:t>
            </a:r>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6</a:t>
            </a:fld>
            <a:endParaRPr lang="en-US" altLang="ko-KR"/>
          </a:p>
        </p:txBody>
      </p:sp>
    </p:spTree>
    <p:extLst>
      <p:ext uri="{BB962C8B-B14F-4D97-AF65-F5344CB8AC3E}">
        <p14:creationId xmlns:p14="http://schemas.microsoft.com/office/powerpoint/2010/main" val="207827488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en-US" altLang="ko-KR" dirty="0"/>
              <a:t>Unicast Multi-hop Data Transmission in </a:t>
            </a:r>
            <a:r>
              <a:rPr lang="en-US" altLang="ko-KR" dirty="0" smtClean="0"/>
              <a:t>CFP (Multicast (or </a:t>
            </a:r>
            <a:r>
              <a:rPr lang="en-US" altLang="ko-KR" dirty="0" err="1" smtClean="0"/>
              <a:t>groupcast</a:t>
            </a:r>
            <a:r>
              <a:rPr lang="en-US" altLang="ko-KR" dirty="0" smtClean="0"/>
              <a:t>))</a:t>
            </a:r>
            <a:endParaRPr lang="ko-KR" altLang="en-US" dirty="0"/>
          </a:p>
        </p:txBody>
      </p:sp>
      <p:sp>
        <p:nvSpPr>
          <p:cNvPr id="3" name="내용 개체 틀 2"/>
          <p:cNvSpPr>
            <a:spLocks noGrp="1"/>
          </p:cNvSpPr>
          <p:nvPr>
            <p:ph idx="1"/>
          </p:nvPr>
        </p:nvSpPr>
        <p:spPr>
          <a:xfrm>
            <a:off x="323528" y="1981200"/>
            <a:ext cx="8568952" cy="4114800"/>
          </a:xfrm>
        </p:spPr>
        <p:txBody>
          <a:bodyPr/>
          <a:lstStyle/>
          <a:p>
            <a:r>
              <a:rPr lang="en-US" altLang="ko-KR" sz="2400" dirty="0"/>
              <a:t>A PD can transmit data frame in CFP.</a:t>
            </a:r>
          </a:p>
          <a:p>
            <a:r>
              <a:rPr lang="en-US" altLang="ko-KR" sz="2400" dirty="0"/>
              <a:t>A source PD determines a relay PD and transmits candidate RSs to its neighbors including the relay PD.</a:t>
            </a:r>
          </a:p>
          <a:p>
            <a:r>
              <a:rPr lang="en-US" altLang="ko-KR" sz="2400" dirty="0"/>
              <a:t>The receiver replies scheduling resource  to TXPD based on resource information and determines another relay PD. </a:t>
            </a:r>
          </a:p>
          <a:p>
            <a:r>
              <a:rPr lang="en-US" altLang="ko-KR" sz="2400" dirty="0"/>
              <a:t>Again, the receiver transmits candidate RSs to another relay PD. </a:t>
            </a:r>
          </a:p>
          <a:p>
            <a:r>
              <a:rPr lang="en-US" altLang="ko-KR" sz="2400" dirty="0"/>
              <a:t>It continues until </a:t>
            </a:r>
            <a:r>
              <a:rPr lang="en-US" altLang="ko-KR" sz="2400" dirty="0" smtClean="0"/>
              <a:t>all multicast group members are </a:t>
            </a:r>
            <a:r>
              <a:rPr lang="en-US" altLang="ko-KR" sz="2400" dirty="0"/>
              <a:t>scheduled</a:t>
            </a:r>
            <a:r>
              <a:rPr lang="en-US" altLang="ko-KR" sz="2400" dirty="0" smtClean="0"/>
              <a:t>.</a:t>
            </a:r>
          </a:p>
          <a:p>
            <a:endParaRPr lang="en-US" altLang="ko-KR" sz="2400" dirty="0"/>
          </a:p>
        </p:txBody>
      </p:sp>
      <p:sp>
        <p:nvSpPr>
          <p:cNvPr id="4" name="날짜 개체 틀 3"/>
          <p:cNvSpPr>
            <a:spLocks noGrp="1"/>
          </p:cNvSpPr>
          <p:nvPr>
            <p:ph type="dt" sz="half" idx="10"/>
          </p:nvPr>
        </p:nvSpPr>
        <p:spPr/>
        <p:txBody>
          <a:bodyPr/>
          <a:lstStyle/>
          <a:p>
            <a:r>
              <a:rPr lang="en-US" altLang="ko-KR" smtClean="0"/>
              <a:t>Jan. 2015</a:t>
            </a:r>
            <a:endParaRPr lang="en-US" altLang="ko-KR" dirty="0"/>
          </a:p>
        </p:txBody>
      </p:sp>
      <p:sp>
        <p:nvSpPr>
          <p:cNvPr id="5" name="바닥글 개체 틀 4"/>
          <p:cNvSpPr>
            <a:spLocks noGrp="1"/>
          </p:cNvSpPr>
          <p:nvPr>
            <p:ph type="ftr" sz="quarter" idx="11"/>
          </p:nvPr>
        </p:nvSpPr>
        <p:spPr/>
        <p:txBody>
          <a:bodyPr/>
          <a:lstStyle/>
          <a:p>
            <a:r>
              <a:rPr lang="en-US" altLang="ko-KR" smtClean="0"/>
              <a:t>Byung-Jae Kwak et al., ETRI</a:t>
            </a:r>
            <a:endParaRPr lang="en-US" altLang="ko-KR" dirty="0"/>
          </a:p>
        </p:txBody>
      </p:sp>
      <p:sp>
        <p:nvSpPr>
          <p:cNvPr id="6" name="슬라이드 번호 개체 틀 5"/>
          <p:cNvSpPr>
            <a:spLocks noGrp="1"/>
          </p:cNvSpPr>
          <p:nvPr>
            <p:ph type="sldNum" sz="quarter" idx="12"/>
          </p:nvPr>
        </p:nvSpPr>
        <p:spPr/>
        <p:txBody>
          <a:bodyPr/>
          <a:lstStyle/>
          <a:p>
            <a:r>
              <a:rPr lang="en-US" altLang="ko-KR" smtClean="0"/>
              <a:t>Slide </a:t>
            </a:r>
            <a:fld id="{CDE46E7E-3960-4637-AA10-33D76C39FA32}" type="slidenum">
              <a:rPr lang="en-US" altLang="ko-KR" smtClean="0"/>
              <a:pPr/>
              <a:t>7</a:t>
            </a:fld>
            <a:endParaRPr lang="en-US" altLang="ko-KR"/>
          </a:p>
        </p:txBody>
      </p:sp>
    </p:spTree>
    <p:extLst>
      <p:ext uri="{BB962C8B-B14F-4D97-AF65-F5344CB8AC3E}">
        <p14:creationId xmlns:p14="http://schemas.microsoft.com/office/powerpoint/2010/main" val="3251513298"/>
      </p:ext>
    </p:extLst>
  </p:cSld>
  <p:clrMapOvr>
    <a:masterClrMapping/>
  </p:clrMapOvr>
</p:sld>
</file>

<file path=ppt/theme/theme1.xml><?xml version="1.0" encoding="utf-8"?>
<a:theme xmlns:a="http://schemas.openxmlformats.org/drawingml/2006/main" name="template">
  <a:themeElements>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테마">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ko-KR"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Office 테마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테마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테마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테마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테마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테마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테마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template</Template>
  <TotalTime>593</TotalTime>
  <Words>465</Words>
  <Application>Microsoft Office PowerPoint</Application>
  <PresentationFormat>화면 슬라이드 쇼(4:3)</PresentationFormat>
  <Paragraphs>65</Paragraphs>
  <Slides>7</Slides>
  <Notes>0</Notes>
  <HiddenSlides>0</HiddenSlides>
  <MMClips>0</MMClips>
  <ScaleCrop>false</ScaleCrop>
  <HeadingPairs>
    <vt:vector size="4" baseType="variant">
      <vt:variant>
        <vt:lpstr>테마</vt:lpstr>
      </vt:variant>
      <vt:variant>
        <vt:i4>1</vt:i4>
      </vt:variant>
      <vt:variant>
        <vt:lpstr>슬라이드 제목</vt:lpstr>
      </vt:variant>
      <vt:variant>
        <vt:i4>7</vt:i4>
      </vt:variant>
    </vt:vector>
  </HeadingPairs>
  <TitlesOfParts>
    <vt:vector size="8" baseType="lpstr">
      <vt:lpstr>template</vt:lpstr>
      <vt:lpstr>PowerPoint 프레젠테이션</vt:lpstr>
      <vt:lpstr>Multi-hop transmission in CAP/CFP Periods</vt:lpstr>
      <vt:lpstr>Contents</vt:lpstr>
      <vt:lpstr>Unicast Multi-hop Data Transmission in CAP (Unicast)</vt:lpstr>
      <vt:lpstr>Unicast Multi-hop Data Transmission in CAP (Multicast (or groupcast))</vt:lpstr>
      <vt:lpstr>Unicast Multi-hop Data Transmission in CFP (Unicast)</vt:lpstr>
      <vt:lpstr>Unicast Multi-hop Data Transmission in CFP (Multicast (or groupcast))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프레젠테이션</dc:title>
  <dc:subject>IEEE 802.15 &lt;subject&gt;</dc:subject>
  <dc:creator>BJ Kwak</dc:creator>
  <dc:description>&lt;doc#&gt;</dc:description>
  <cp:lastModifiedBy>WoongsooNa</cp:lastModifiedBy>
  <cp:revision>67</cp:revision>
  <cp:lastPrinted>1998-02-10T13:28:06Z</cp:lastPrinted>
  <dcterms:created xsi:type="dcterms:W3CDTF">2014-03-12T01:39:25Z</dcterms:created>
  <dcterms:modified xsi:type="dcterms:W3CDTF">2015-01-15T19:18:08Z</dcterms:modified>
</cp:coreProperties>
</file>