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59" r:id="rId2"/>
    <p:sldId id="278" r:id="rId3"/>
    <p:sldId id="298" r:id="rId4"/>
    <p:sldId id="307" r:id="rId5"/>
    <p:sldId id="317" r:id="rId6"/>
    <p:sldId id="314" r:id="rId7"/>
    <p:sldId id="318" r:id="rId8"/>
    <p:sldId id="319" r:id="rId9"/>
    <p:sldId id="313" r:id="rId10"/>
    <p:sldId id="320"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584" y="-1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7" d="100"/>
          <a:sy n="67" d="100"/>
        </p:scale>
        <p:origin x="-3264" y="-9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167BE102-D15C-423D-8798-C82DCDE59A0A}" type="slidenum">
              <a:rPr lang="en-US" altLang="en-US"/>
              <a:pPr>
                <a:defRPr/>
              </a:pPr>
              <a:t>‹#›</a:t>
            </a:fld>
            <a:endParaRPr lang="en-US" altLang="en-US"/>
          </a:p>
        </p:txBody>
      </p:sp>
      <p:sp>
        <p:nvSpPr>
          <p:cNvPr id="40966"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458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0968"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653795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C1818882-6DDB-4B29-89ED-9F159D21597C}" type="slidenum">
              <a:rPr lang="en-US" altLang="en-US"/>
              <a:pPr>
                <a:defRPr/>
              </a:pPr>
              <a:t>‹#›</a:t>
            </a:fld>
            <a:endParaRPr lang="en-US" altLang="en-US"/>
          </a:p>
        </p:txBody>
      </p:sp>
      <p:sp>
        <p:nvSpPr>
          <p:cNvPr id="22536"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3277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3277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373993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5843"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5844"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5845"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12BCBE3-A6F7-4996-8754-51997200FF62}" type="slidenum">
              <a:rPr lang="en-GB" altLang="en-US"/>
              <a:pPr>
                <a:spcBef>
                  <a:spcPct val="0"/>
                </a:spcBef>
              </a:pPr>
              <a:t>4</a:t>
            </a:fld>
            <a:endParaRPr lang="en-GB" altLang="en-US"/>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9939"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9940"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9941"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89F50AA1-ED6C-4AE5-94B1-1CE2DA8E5CB2}" type="slidenum">
              <a:rPr lang="en-GB" altLang="en-US"/>
              <a:pPr>
                <a:spcBef>
                  <a:spcPct val="0"/>
                </a:spcBef>
              </a:pPr>
              <a:t>6</a:t>
            </a:fld>
            <a:endParaRPr lang="en-GB"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6867"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6868"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6869"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4B8E017A-8B38-45E0-B891-F8142661552D}" type="slidenum">
              <a:rPr lang="en-GB" altLang="en-US"/>
              <a:pPr>
                <a:spcBef>
                  <a:spcPct val="0"/>
                </a:spcBef>
              </a:pPr>
              <a:t>7</a:t>
            </a:fld>
            <a:endParaRPr lang="en-GB"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7891"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7892"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7893"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69DA8521-D5E1-43C3-A4FF-72222853D5B7}" type="slidenum">
              <a:rPr lang="en-GB" altLang="en-US"/>
              <a:pPr>
                <a:spcBef>
                  <a:spcPct val="0"/>
                </a:spcBef>
              </a:pPr>
              <a:t>8</a:t>
            </a:fld>
            <a:endParaRPr lang="en-GB" altLang="en-US"/>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9</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xfrm>
            <a:off x="3467100" y="95250"/>
            <a:ext cx="28146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doc.: IEEE 802.15-&lt;doc#&gt;</a:t>
            </a:r>
          </a:p>
        </p:txBody>
      </p:sp>
      <p:sp>
        <p:nvSpPr>
          <p:cNvPr id="38915" name="Rectangle 3"/>
          <p:cNvSpPr>
            <a:spLocks noGrp="1" noChangeArrowheads="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sz="1400" smtClean="0"/>
              <a:t>&lt;month year&gt;</a:t>
            </a:r>
          </a:p>
        </p:txBody>
      </p:sp>
      <p:sp>
        <p:nvSpPr>
          <p:cNvPr id="38916" name="Rectangle 6"/>
          <p:cNvSpPr>
            <a:spLocks noGrp="1" noChangeArrowheads="1"/>
          </p:cNvSpPr>
          <p:nvPr>
            <p:ph type="ftr" sz="quarter" idx="4"/>
          </p:nvPr>
        </p:nvSpPr>
        <p:spPr>
          <a:xfrm>
            <a:off x="3771900" y="8985250"/>
            <a:ext cx="25098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GB" altLang="en-US" smtClean="0"/>
              <a:t>&lt;author&gt;, &lt;company&gt;</a:t>
            </a:r>
          </a:p>
        </p:txBody>
      </p:sp>
      <p:sp>
        <p:nvSpPr>
          <p:cNvPr id="38917" name="Rectangle 7"/>
          <p:cNvSpPr>
            <a:spLocks noGrp="1" noChangeArrowheads="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GB" altLang="en-US"/>
              <a:t>Page </a:t>
            </a:r>
            <a:fld id="{22EB67D9-8012-4D07-B0A4-DE7FE8C44E67}" type="slidenum">
              <a:rPr lang="en-GB" altLang="en-US"/>
              <a:pPr>
                <a:spcBef>
                  <a:spcPct val="0"/>
                </a:spcBef>
              </a:pPr>
              <a:t>10</a:t>
            </a:fld>
            <a:endParaRPr lang="en-GB"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06020398-4D02-4062-B123-C1AB726417ED}" type="slidenum">
              <a:rPr lang="en-US" altLang="en-US"/>
              <a:pPr>
                <a:defRPr/>
              </a:pPr>
              <a:t>‹#›</a:t>
            </a:fld>
            <a:endParaRPr lang="en-US" altLang="en-US"/>
          </a:p>
        </p:txBody>
      </p:sp>
    </p:spTree>
    <p:extLst>
      <p:ext uri="{BB962C8B-B14F-4D97-AF65-F5344CB8AC3E}">
        <p14:creationId xmlns:p14="http://schemas.microsoft.com/office/powerpoint/2010/main" val="30630501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E00A4CA-E8FD-4944-9FE6-66E9851D3CED}" type="slidenum">
              <a:rPr lang="en-US" altLang="en-US"/>
              <a:pPr>
                <a:defRPr/>
              </a:pPr>
              <a:t>‹#›</a:t>
            </a:fld>
            <a:endParaRPr lang="en-US" altLang="en-US"/>
          </a:p>
        </p:txBody>
      </p:sp>
    </p:spTree>
    <p:extLst>
      <p:ext uri="{BB962C8B-B14F-4D97-AF65-F5344CB8AC3E}">
        <p14:creationId xmlns:p14="http://schemas.microsoft.com/office/powerpoint/2010/main" val="1468769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F292EEB3-D5DB-4BDB-B415-3233D4FF4017}" type="slidenum">
              <a:rPr lang="en-US" altLang="en-US"/>
              <a:pPr>
                <a:defRPr/>
              </a:pPr>
              <a:t>‹#›</a:t>
            </a:fld>
            <a:endParaRPr lang="en-US" altLang="en-US"/>
          </a:p>
        </p:txBody>
      </p:sp>
    </p:spTree>
    <p:extLst>
      <p:ext uri="{BB962C8B-B14F-4D97-AF65-F5344CB8AC3E}">
        <p14:creationId xmlns:p14="http://schemas.microsoft.com/office/powerpoint/2010/main" val="3865041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8E43AA95-E6C9-40F7-8E67-1E60DD291A83}" type="slidenum">
              <a:rPr lang="en-US" altLang="en-US"/>
              <a:pPr>
                <a:defRPr/>
              </a:pPr>
              <a:t>‹#›</a:t>
            </a:fld>
            <a:endParaRPr lang="en-US" altLang="en-US"/>
          </a:p>
        </p:txBody>
      </p:sp>
    </p:spTree>
    <p:extLst>
      <p:ext uri="{BB962C8B-B14F-4D97-AF65-F5344CB8AC3E}">
        <p14:creationId xmlns:p14="http://schemas.microsoft.com/office/powerpoint/2010/main" val="27466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&lt;month year&gt;</a:t>
            </a:r>
          </a:p>
        </p:txBody>
      </p:sp>
      <p:sp>
        <p:nvSpPr>
          <p:cNvPr id="5"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6" name="Rectangle 6"/>
          <p:cNvSpPr>
            <a:spLocks noGrp="1" noChangeArrowheads="1"/>
          </p:cNvSpPr>
          <p:nvPr>
            <p:ph type="sldNum" sz="quarter" idx="12"/>
          </p:nvPr>
        </p:nvSpPr>
        <p:spPr/>
        <p:txBody>
          <a:bodyPr/>
          <a:lstStyle>
            <a:lvl1pPr>
              <a:defRPr smtClean="0"/>
            </a:lvl1pPr>
          </a:lstStyle>
          <a:p>
            <a:pPr>
              <a:defRPr/>
            </a:pPr>
            <a:r>
              <a:rPr lang="en-US" altLang="en-US"/>
              <a:t>Slide </a:t>
            </a:r>
            <a:fld id="{66D5E91C-0010-43BC-94A1-3FAA2EB00E7E}" type="slidenum">
              <a:rPr lang="en-US" altLang="en-US"/>
              <a:pPr>
                <a:defRPr/>
              </a:pPr>
              <a:t>‹#›</a:t>
            </a:fld>
            <a:endParaRPr lang="en-US" altLang="en-US"/>
          </a:p>
        </p:txBody>
      </p:sp>
    </p:spTree>
    <p:extLst>
      <p:ext uri="{BB962C8B-B14F-4D97-AF65-F5344CB8AC3E}">
        <p14:creationId xmlns:p14="http://schemas.microsoft.com/office/powerpoint/2010/main" val="4006307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A424DC8-ABCC-457C-B8D5-237122FB08D4}" type="slidenum">
              <a:rPr lang="en-US" altLang="en-US"/>
              <a:pPr>
                <a:defRPr/>
              </a:pPr>
              <a:t>‹#›</a:t>
            </a:fld>
            <a:endParaRPr lang="en-US" altLang="en-US"/>
          </a:p>
        </p:txBody>
      </p:sp>
    </p:spTree>
    <p:extLst>
      <p:ext uri="{BB962C8B-B14F-4D97-AF65-F5344CB8AC3E}">
        <p14:creationId xmlns:p14="http://schemas.microsoft.com/office/powerpoint/2010/main" val="293573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t>&lt;month year&gt;</a:t>
            </a:r>
          </a:p>
        </p:txBody>
      </p:sp>
      <p:sp>
        <p:nvSpPr>
          <p:cNvPr id="8"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9" name="Rectangle 6"/>
          <p:cNvSpPr>
            <a:spLocks noGrp="1" noChangeArrowheads="1"/>
          </p:cNvSpPr>
          <p:nvPr>
            <p:ph type="sldNum" sz="quarter" idx="12"/>
          </p:nvPr>
        </p:nvSpPr>
        <p:spPr/>
        <p:txBody>
          <a:bodyPr/>
          <a:lstStyle>
            <a:lvl1pPr>
              <a:defRPr smtClean="0"/>
            </a:lvl1pPr>
          </a:lstStyle>
          <a:p>
            <a:pPr>
              <a:defRPr/>
            </a:pPr>
            <a:r>
              <a:rPr lang="en-US" altLang="en-US"/>
              <a:t>Slide </a:t>
            </a:r>
            <a:fld id="{CF4E5199-8EE2-439A-BED7-B986DD9DC86B}" type="slidenum">
              <a:rPr lang="en-US" altLang="en-US"/>
              <a:pPr>
                <a:defRPr/>
              </a:pPr>
              <a:t>‹#›</a:t>
            </a:fld>
            <a:endParaRPr lang="en-US" altLang="en-US"/>
          </a:p>
        </p:txBody>
      </p:sp>
    </p:spTree>
    <p:extLst>
      <p:ext uri="{BB962C8B-B14F-4D97-AF65-F5344CB8AC3E}">
        <p14:creationId xmlns:p14="http://schemas.microsoft.com/office/powerpoint/2010/main" val="5014564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a:t>&lt;month year&gt;</a:t>
            </a:r>
          </a:p>
        </p:txBody>
      </p:sp>
      <p:sp>
        <p:nvSpPr>
          <p:cNvPr id="4"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5" name="Rectangle 6"/>
          <p:cNvSpPr>
            <a:spLocks noGrp="1" noChangeArrowheads="1"/>
          </p:cNvSpPr>
          <p:nvPr>
            <p:ph type="sldNum" sz="quarter" idx="12"/>
          </p:nvPr>
        </p:nvSpPr>
        <p:spPr/>
        <p:txBody>
          <a:bodyPr/>
          <a:lstStyle>
            <a:lvl1pPr>
              <a:defRPr smtClean="0"/>
            </a:lvl1pPr>
          </a:lstStyle>
          <a:p>
            <a:pPr>
              <a:defRPr/>
            </a:pPr>
            <a:r>
              <a:rPr lang="en-US" altLang="en-US"/>
              <a:t>Slide </a:t>
            </a:r>
            <a:fld id="{07B6E98C-C02D-450E-8063-BB2FD0043599}" type="slidenum">
              <a:rPr lang="en-US" altLang="en-US"/>
              <a:pPr>
                <a:defRPr/>
              </a:pPr>
              <a:t>‹#›</a:t>
            </a:fld>
            <a:endParaRPr lang="en-US" altLang="en-US"/>
          </a:p>
        </p:txBody>
      </p:sp>
    </p:spTree>
    <p:extLst>
      <p:ext uri="{BB962C8B-B14F-4D97-AF65-F5344CB8AC3E}">
        <p14:creationId xmlns:p14="http://schemas.microsoft.com/office/powerpoint/2010/main" val="3213948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t>&lt;month year&gt;</a:t>
            </a:r>
          </a:p>
        </p:txBody>
      </p:sp>
      <p:sp>
        <p:nvSpPr>
          <p:cNvPr id="3"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4" name="Rectangle 6"/>
          <p:cNvSpPr>
            <a:spLocks noGrp="1" noChangeArrowheads="1"/>
          </p:cNvSpPr>
          <p:nvPr>
            <p:ph type="sldNum" sz="quarter" idx="12"/>
          </p:nvPr>
        </p:nvSpPr>
        <p:spPr/>
        <p:txBody>
          <a:bodyPr/>
          <a:lstStyle>
            <a:lvl1pPr>
              <a:defRPr smtClean="0"/>
            </a:lvl1pPr>
          </a:lstStyle>
          <a:p>
            <a:pPr>
              <a:defRPr/>
            </a:pPr>
            <a:r>
              <a:rPr lang="en-US" altLang="en-US"/>
              <a:t>Slide </a:t>
            </a:r>
            <a:fld id="{12510D55-5ED4-4CD9-BC48-C4F8022EA81B}" type="slidenum">
              <a:rPr lang="en-US" altLang="en-US"/>
              <a:pPr>
                <a:defRPr/>
              </a:pPr>
              <a:t>‹#›</a:t>
            </a:fld>
            <a:endParaRPr lang="en-US" altLang="en-US"/>
          </a:p>
        </p:txBody>
      </p:sp>
    </p:spTree>
    <p:extLst>
      <p:ext uri="{BB962C8B-B14F-4D97-AF65-F5344CB8AC3E}">
        <p14:creationId xmlns:p14="http://schemas.microsoft.com/office/powerpoint/2010/main" val="229881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288973B3-37B5-4580-858F-FF9ED6973716}" type="slidenum">
              <a:rPr lang="en-US" altLang="en-US"/>
              <a:pPr>
                <a:defRPr/>
              </a:pPr>
              <a:t>‹#›</a:t>
            </a:fld>
            <a:endParaRPr lang="en-US" altLang="en-US"/>
          </a:p>
        </p:txBody>
      </p:sp>
    </p:spTree>
    <p:extLst>
      <p:ext uri="{BB962C8B-B14F-4D97-AF65-F5344CB8AC3E}">
        <p14:creationId xmlns:p14="http://schemas.microsoft.com/office/powerpoint/2010/main" val="38659263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&lt;month year&gt;</a:t>
            </a:r>
          </a:p>
        </p:txBody>
      </p:sp>
      <p:sp>
        <p:nvSpPr>
          <p:cNvPr id="6" name="Rectangle 5"/>
          <p:cNvSpPr>
            <a:spLocks noGrp="1" noChangeArrowheads="1"/>
          </p:cNvSpPr>
          <p:nvPr>
            <p:ph type="ftr" sz="quarter" idx="11"/>
          </p:nvPr>
        </p:nvSpPr>
        <p:spPr/>
        <p:txBody>
          <a:bodyPr/>
          <a:lstStyle>
            <a:lvl1pPr>
              <a:defRPr/>
            </a:lvl1pPr>
          </a:lstStyle>
          <a:p>
            <a:pPr>
              <a:defRPr/>
            </a:pPr>
            <a:r>
              <a:rPr lang="en-US"/>
              <a:t>&lt;author&gt;, &lt;company&gt;</a:t>
            </a:r>
          </a:p>
        </p:txBody>
      </p:sp>
      <p:sp>
        <p:nvSpPr>
          <p:cNvPr id="7" name="Rectangle 6"/>
          <p:cNvSpPr>
            <a:spLocks noGrp="1" noChangeArrowheads="1"/>
          </p:cNvSpPr>
          <p:nvPr>
            <p:ph type="sldNum" sz="quarter" idx="12"/>
          </p:nvPr>
        </p:nvSpPr>
        <p:spPr/>
        <p:txBody>
          <a:bodyPr/>
          <a:lstStyle>
            <a:lvl1pPr>
              <a:defRPr smtClean="0"/>
            </a:lvl1pPr>
          </a:lstStyle>
          <a:p>
            <a:pPr>
              <a:defRPr/>
            </a:pPr>
            <a:r>
              <a:rPr lang="en-US" altLang="en-US"/>
              <a:t>Slide </a:t>
            </a:r>
            <a:fld id="{D2D15A72-4CF4-49DE-9AE8-F8E3266B0A15}" type="slidenum">
              <a:rPr lang="en-US" altLang="en-US"/>
              <a:pPr>
                <a:defRPr/>
              </a:pPr>
              <a:t>‹#›</a:t>
            </a:fld>
            <a:endParaRPr lang="en-US" altLang="en-US"/>
          </a:p>
        </p:txBody>
      </p:sp>
    </p:spTree>
    <p:extLst>
      <p:ext uri="{BB962C8B-B14F-4D97-AF65-F5344CB8AC3E}">
        <p14:creationId xmlns:p14="http://schemas.microsoft.com/office/powerpoint/2010/main" val="4230108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dirty="0" smtClean="0"/>
              <a:t>January 2015</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69618129-9043-4B92-BD13-43BDF1ABD228}" type="slidenum">
              <a:rPr lang="en-US" altLang="en-US"/>
              <a:pPr>
                <a:defRPr/>
              </a:pPr>
              <a:t>‹#›</a:t>
            </a:fld>
            <a:endParaRPr lang="en-US" altLang="en-US"/>
          </a:p>
        </p:txBody>
      </p:sp>
      <p:sp>
        <p:nvSpPr>
          <p:cNvPr id="1031" name="Rectangle 7"/>
          <p:cNvSpPr>
            <a:spLocks noChangeArrowheads="1"/>
          </p:cNvSpPr>
          <p:nvPr/>
        </p:nvSpPr>
        <p:spPr bwMode="auto">
          <a:xfrm>
            <a:off x="4267200" y="393700"/>
            <a:ext cx="41910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IEEE 802.15-15-0079-00-004q</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529" r:id="rId1"/>
    <p:sldLayoutId id="2147484530" r:id="rId2"/>
    <p:sldLayoutId id="2147484531" r:id="rId3"/>
    <p:sldLayoutId id="2147484532" r:id="rId4"/>
    <p:sldLayoutId id="2147484533" r:id="rId5"/>
    <p:sldLayoutId id="2147484534" r:id="rId6"/>
    <p:sldLayoutId id="2147484535" r:id="rId7"/>
    <p:sldLayoutId id="2147484536" r:id="rId8"/>
    <p:sldLayoutId id="2147484537" r:id="rId9"/>
    <p:sldLayoutId id="2147484538" r:id="rId10"/>
    <p:sldLayoutId id="2147484539"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smtClean="0">
                <a:latin typeface="Times New Roman" pitchFamily="18" charset="0"/>
              </a:rPr>
              <a:t>Chiu Ngo (Samsung)</a:t>
            </a:r>
          </a:p>
        </p:txBody>
      </p:sp>
      <p:sp>
        <p:nvSpPr>
          <p:cNvPr id="13315"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089E93B-7258-4CC0-854C-EFEEBF5C865F}"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616450"/>
          </a:xfrm>
          <a:prstGeom prst="rect">
            <a:avLst/>
          </a:prstGeom>
          <a:noFill/>
          <a:ln w="12700">
            <a:noFill/>
            <a:miter lim="800000"/>
            <a:headEnd type="none" w="sm" len="sm"/>
            <a:tailEnd type="none" w="sm" len="sm"/>
          </a:ln>
          <a:effectLst/>
        </p:spPr>
        <p:txBody>
          <a:bodyPr>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lgn="ctr">
              <a:defRPr/>
            </a:pPr>
            <a:r>
              <a:rPr lang="en-US" altLang="en-US" sz="2000" b="1" u="sng" dirty="0" smtClean="0">
                <a:solidFill>
                  <a:schemeClr val="tx2"/>
                </a:solidFill>
                <a:effectLst>
                  <a:outerShdw blurRad="38100" dist="38100" dir="2700000" algn="tl">
                    <a:srgbClr val="C0C0C0"/>
                  </a:outerShdw>
                </a:effectLst>
              </a:rPr>
              <a:t>Project: IEEE P802.15 Working Group for Wireless Personal Area Networks (WPANs)</a:t>
            </a:r>
            <a:endParaRPr lang="en-US" altLang="en-US" sz="1800" b="1" dirty="0" smtClean="0">
              <a:solidFill>
                <a:schemeClr val="tx2"/>
              </a:solidFill>
            </a:endParaRPr>
          </a:p>
          <a:p>
            <a:pPr>
              <a:defRPr/>
            </a:pPr>
            <a:endParaRPr lang="en-US" altLang="en-US" sz="1800" dirty="0" smtClean="0">
              <a:solidFill>
                <a:schemeClr val="tx2"/>
              </a:solidFill>
            </a:endParaRPr>
          </a:p>
          <a:p>
            <a:pPr>
              <a:defRPr/>
            </a:pPr>
            <a:r>
              <a:rPr lang="en-US" altLang="en-US" sz="1800" b="1" dirty="0" smtClean="0">
                <a:solidFill>
                  <a:schemeClr val="tx2"/>
                </a:solidFill>
              </a:rPr>
              <a:t>Submission Title:</a:t>
            </a:r>
            <a:r>
              <a:rPr lang="en-US" altLang="en-US" sz="1800" dirty="0" smtClean="0">
                <a:solidFill>
                  <a:schemeClr val="tx2"/>
                </a:solidFill>
              </a:rPr>
              <a:t>	Closing Report for TG4q (ULP) Task Group, Jan 2015 Meeting	</a:t>
            </a:r>
          </a:p>
          <a:p>
            <a:pPr>
              <a:defRPr/>
            </a:pPr>
            <a:r>
              <a:rPr lang="en-US" altLang="en-US" sz="1800" b="1" dirty="0" smtClean="0">
                <a:solidFill>
                  <a:schemeClr val="tx2"/>
                </a:solidFill>
              </a:rPr>
              <a:t>Date Submitted:	</a:t>
            </a:r>
            <a:r>
              <a:rPr lang="en-US" altLang="en-US" sz="1800" dirty="0" smtClean="0">
                <a:solidFill>
                  <a:schemeClr val="tx2"/>
                </a:solidFill>
              </a:rPr>
              <a:t>Jan. 15, 2015</a:t>
            </a:r>
          </a:p>
          <a:p>
            <a:pPr>
              <a:defRPr/>
            </a:pPr>
            <a:r>
              <a:rPr lang="en-US" altLang="en-US" sz="1800" b="1" dirty="0" smtClean="0">
                <a:solidFill>
                  <a:schemeClr val="tx2"/>
                </a:solidFill>
              </a:rPr>
              <a:t>Source:</a:t>
            </a:r>
            <a:r>
              <a:rPr lang="en-US" altLang="en-US" sz="1800" dirty="0" smtClean="0">
                <a:solidFill>
                  <a:schemeClr val="tx2"/>
                </a:solidFill>
              </a:rPr>
              <a:t> 		Chiu Ngo</a:t>
            </a:r>
            <a:r>
              <a:rPr lang="en-US" altLang="en-US" sz="1800" dirty="0" smtClean="0">
                <a:solidFill>
                  <a:srgbClr val="000000"/>
                </a:solidFill>
                <a:ea typeface="DejaVu Sans" charset="0"/>
                <a:cs typeface="DejaVu Sans" charset="0"/>
              </a:rPr>
              <a:t>, Samsung</a:t>
            </a:r>
          </a:p>
          <a:p>
            <a:pPr eaLnBrk="1">
              <a:defRPr/>
            </a:pPr>
            <a:r>
              <a:rPr lang="en-US" altLang="en-US" sz="1800" dirty="0" smtClean="0">
                <a:solidFill>
                  <a:srgbClr val="000000"/>
                </a:solidFill>
                <a:ea typeface="DejaVu Sans" charset="0"/>
                <a:cs typeface="DejaVu Sans" charset="0"/>
              </a:rPr>
              <a:t>                                75 W. </a:t>
            </a:r>
            <a:r>
              <a:rPr lang="en-US" altLang="en-US" sz="1800" dirty="0" err="1" smtClean="0">
                <a:solidFill>
                  <a:srgbClr val="000000"/>
                </a:solidFill>
                <a:ea typeface="DejaVu Sans" charset="0"/>
                <a:cs typeface="DejaVu Sans" charset="0"/>
              </a:rPr>
              <a:t>Plumeria</a:t>
            </a:r>
            <a:r>
              <a:rPr lang="en-US" altLang="en-US" sz="1800" dirty="0" smtClean="0">
                <a:solidFill>
                  <a:srgbClr val="000000"/>
                </a:solidFill>
                <a:ea typeface="DejaVu Sans" charset="0"/>
                <a:cs typeface="DejaVu Sans" charset="0"/>
              </a:rPr>
              <a:t> Drive, San Jose, CA 95134, USA</a:t>
            </a:r>
            <a:endParaRPr lang="en-US" altLang="en-US" sz="1400" dirty="0" smtClean="0">
              <a:solidFill>
                <a:schemeClr val="tx2"/>
              </a:solidFill>
            </a:endParaRPr>
          </a:p>
          <a:p>
            <a:pPr>
              <a:spcBef>
                <a:spcPts val="600"/>
              </a:spcBef>
              <a:spcAft>
                <a:spcPts val="600"/>
              </a:spcAft>
              <a:defRPr/>
            </a:pPr>
            <a:r>
              <a:rPr lang="en-US" altLang="en-US" sz="1800" b="1" dirty="0" smtClean="0">
                <a:solidFill>
                  <a:schemeClr val="tx2"/>
                </a:solidFill>
              </a:rPr>
              <a:t>Abstract:</a:t>
            </a:r>
            <a:r>
              <a:rPr lang="en-US" altLang="en-US" sz="1800" dirty="0" smtClean="0">
                <a:solidFill>
                  <a:schemeClr val="tx2"/>
                </a:solidFill>
              </a:rPr>
              <a:t> </a:t>
            </a:r>
            <a:r>
              <a:rPr lang="en-US" altLang="en-US" sz="1800" dirty="0" smtClean="0">
                <a:solidFill>
                  <a:schemeClr val="tx2"/>
                </a:solidFill>
              </a:rPr>
              <a:t>Meeting Closing </a:t>
            </a:r>
            <a:r>
              <a:rPr lang="en-US" altLang="en-US" sz="1800" dirty="0" smtClean="0">
                <a:solidFill>
                  <a:schemeClr val="tx2"/>
                </a:solidFill>
              </a:rPr>
              <a:t>Report for TG4q (ULP) Task Group</a:t>
            </a:r>
          </a:p>
          <a:p>
            <a:pPr>
              <a:spcBef>
                <a:spcPts val="600"/>
              </a:spcBef>
              <a:spcAft>
                <a:spcPts val="600"/>
              </a:spcAft>
              <a:defRPr/>
            </a:pPr>
            <a:r>
              <a:rPr lang="en-US" altLang="en-US" sz="1800" b="1" dirty="0" smtClean="0">
                <a:solidFill>
                  <a:schemeClr val="tx2"/>
                </a:solidFill>
              </a:rPr>
              <a:t>Purpose:</a:t>
            </a:r>
            <a:r>
              <a:rPr lang="en-US" altLang="en-US" sz="1800" dirty="0" smtClean="0">
                <a:solidFill>
                  <a:schemeClr val="tx2"/>
                </a:solidFill>
              </a:rPr>
              <a:t>	 </a:t>
            </a:r>
            <a:r>
              <a:rPr lang="en-US" altLang="en-US" sz="1800" dirty="0" smtClean="0">
                <a:solidFill>
                  <a:schemeClr val="tx2"/>
                </a:solidFill>
              </a:rPr>
              <a:t>Summary </a:t>
            </a:r>
            <a:r>
              <a:rPr lang="en-US" altLang="en-US" sz="1800" dirty="0" smtClean="0">
                <a:solidFill>
                  <a:srgbClr val="000000"/>
                </a:solidFill>
              </a:rPr>
              <a:t>on </a:t>
            </a:r>
            <a:r>
              <a:rPr lang="en-US" altLang="en-US" sz="1800" dirty="0" smtClean="0">
                <a:solidFill>
                  <a:srgbClr val="000000"/>
                </a:solidFill>
              </a:rPr>
              <a:t>a</a:t>
            </a:r>
            <a:r>
              <a:rPr lang="en-US" altLang="en-US" sz="1800" dirty="0" smtClean="0">
                <a:solidFill>
                  <a:srgbClr val="000000"/>
                </a:solidFill>
                <a:ea typeface="DejaVu Sans" charset="0"/>
                <a:cs typeface="DejaVu Sans" charset="0"/>
              </a:rPr>
              <a:t>ctivities during </a:t>
            </a:r>
            <a:r>
              <a:rPr lang="en-US" altLang="en-US" sz="1800" dirty="0" smtClean="0">
                <a:solidFill>
                  <a:schemeClr val="tx2"/>
                </a:solidFill>
              </a:rPr>
              <a:t>the Jan meeting.</a:t>
            </a:r>
          </a:p>
          <a:p>
            <a:pPr>
              <a:defRPr/>
            </a:pPr>
            <a:r>
              <a:rPr lang="en-US" altLang="en-US" sz="1800" b="1" dirty="0" smtClean="0">
                <a:solidFill>
                  <a:schemeClr val="tx2"/>
                </a:solidFill>
              </a:rPr>
              <a:t>Notice:</a:t>
            </a:r>
            <a:r>
              <a:rPr lang="en-US" altLang="en-US" sz="1800" dirty="0" smtClean="0">
                <a:solidFill>
                  <a:schemeClr val="tx2"/>
                </a:solidFill>
              </a:rPr>
              <a:t>	</a:t>
            </a:r>
            <a:r>
              <a:rPr lang="en-US" altLang="en-US" sz="1800" dirty="0" smtClean="0">
                <a:solidFill>
                  <a:srgbClr val="000000"/>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800" b="1" dirty="0" smtClean="0">
                <a:solidFill>
                  <a:srgbClr val="000000"/>
                </a:solidFill>
              </a:rPr>
              <a:t>Release:</a:t>
            </a:r>
            <a:r>
              <a:rPr lang="en-US" altLang="en-US" sz="1800" dirty="0" smtClean="0">
                <a:solidFill>
                  <a:srgbClr val="000000"/>
                </a:solidFill>
              </a:rPr>
              <a:t>	 The contributor acknowledges and accepts that this contribution becomes the property of IEEE and may be made publicly available by P802.15. </a:t>
            </a:r>
            <a:r>
              <a:rPr lang="en-US" altLang="en-US" sz="1800" dirty="0" smtClean="0">
                <a:solidFill>
                  <a:schemeClr val="tx2"/>
                </a:solidFill>
              </a:rPr>
              <a:t>	</a:t>
            </a:r>
          </a:p>
        </p:txBody>
      </p:sp>
      <p:sp>
        <p:nvSpPr>
          <p:cNvPr id="1331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10</a:t>
            </a:fld>
            <a:endParaRPr lang="en-GB" altLang="en-US" sz="1200">
              <a:latin typeface="Times New Roman" pitchFamily="18" charset="0"/>
            </a:endParaRPr>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
        <p:nvSpPr>
          <p:cNvPr id="7" name="Title 1"/>
          <p:cNvSpPr>
            <a:spLocks noGrp="1"/>
          </p:cNvSpPr>
          <p:nvPr/>
        </p:nvSpPr>
        <p:spPr bwMode="auto">
          <a:xfrm>
            <a:off x="685800" y="2286000"/>
            <a:ext cx="7772400" cy="1470025"/>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lvl1pPr algn="ctr" rtl="0" eaLnBrk="0" fontAlgn="base" hangingPunct="0">
              <a:spcBef>
                <a:spcPct val="0"/>
              </a:spcBef>
              <a:spcAft>
                <a:spcPct val="0"/>
              </a:spcAft>
              <a:defRPr sz="3600" b="1">
                <a:solidFill>
                  <a:schemeClr val="tx2"/>
                </a:solidFill>
                <a:latin typeface="Bookman Old Style" pitchFamily="18" charset="0"/>
                <a:ea typeface="+mj-ea"/>
                <a:cs typeface="Lao UI" pitchFamily="34" charset="0"/>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sz="5400" b="0" dirty="0" smtClean="0">
                <a:ln w="11430"/>
                <a:solidFill>
                  <a:schemeClr val="tx1"/>
                </a:solidFill>
                <a:effectLst>
                  <a:outerShdw blurRad="50800" dist="39000" dir="5460000" algn="tl">
                    <a:srgbClr val="000000">
                      <a:alpha val="38000"/>
                    </a:srgbClr>
                  </a:outerShdw>
                </a:effectLst>
              </a:rPr>
              <a:t>Thank you!</a:t>
            </a:r>
            <a:endParaRPr lang="en-US" sz="5400" b="0" dirty="0">
              <a:ln w="11430"/>
              <a:solidFill>
                <a:schemeClr val="tx1"/>
              </a:soli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7798890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433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39D4C85E-DC5C-47CD-BCAC-1C664FD44C89}" type="slidenum">
              <a:rPr lang="en-US" altLang="en-US" sz="1200">
                <a:latin typeface="Times New Roman" pitchFamily="18" charset="0"/>
              </a:rPr>
              <a:pPr>
                <a:spcBef>
                  <a:spcPct val="0"/>
                </a:spcBef>
                <a:buFontTx/>
                <a:buNone/>
              </a:pPr>
              <a:t>2</a:t>
            </a:fld>
            <a:endParaRPr lang="en-US" altLang="en-US" sz="1200">
              <a:latin typeface="Times New Roman" pitchFamily="18" charset="0"/>
            </a:endParaRPr>
          </a:p>
        </p:txBody>
      </p:sp>
      <p:sp>
        <p:nvSpPr>
          <p:cNvPr id="14340" name="Rectangle 2"/>
          <p:cNvSpPr>
            <a:spLocks noGrp="1" noChangeArrowheads="1"/>
          </p:cNvSpPr>
          <p:nvPr>
            <p:ph type="ctrTitle"/>
          </p:nvPr>
        </p:nvSpPr>
        <p:spPr>
          <a:xfrm>
            <a:off x="685800" y="2286000"/>
            <a:ext cx="7772400" cy="1143000"/>
          </a:xfrm>
        </p:spPr>
        <p:txBody>
          <a:bodyPr/>
          <a:lstStyle/>
          <a:p>
            <a:r>
              <a:rPr lang="en-US" altLang="en-US" b="1" dirty="0" smtClean="0"/>
              <a:t>IEEE 802.15.4q Task Group</a:t>
            </a:r>
          </a:p>
        </p:txBody>
      </p:sp>
      <p:sp>
        <p:nvSpPr>
          <p:cNvPr id="14341" name="Rectangle 3"/>
          <p:cNvSpPr>
            <a:spLocks noGrp="1" noChangeArrowheads="1"/>
          </p:cNvSpPr>
          <p:nvPr>
            <p:ph type="subTitle" idx="1"/>
          </p:nvPr>
        </p:nvSpPr>
        <p:spPr/>
        <p:txBody>
          <a:bodyPr/>
          <a:lstStyle/>
          <a:p>
            <a:r>
              <a:rPr lang="en-US" altLang="en-US" b="1" dirty="0" smtClean="0">
                <a:latin typeface="+mj-lt"/>
              </a:rPr>
              <a:t>Closing Report</a:t>
            </a:r>
          </a:p>
          <a:p>
            <a:r>
              <a:rPr lang="en-US" altLang="en-US" sz="2400" dirty="0" smtClean="0">
                <a:latin typeface="+mj-lt"/>
              </a:rPr>
              <a:t>14</a:t>
            </a:r>
            <a:r>
              <a:rPr lang="en-US" altLang="en-US" sz="2400" baseline="30000" dirty="0" smtClean="0">
                <a:latin typeface="+mj-lt"/>
              </a:rPr>
              <a:t>th</a:t>
            </a:r>
            <a:r>
              <a:rPr lang="en-US" altLang="en-US" sz="2400" dirty="0" smtClean="0">
                <a:latin typeface="+mj-lt"/>
              </a:rPr>
              <a:t> Meeting of the ULP Task Group</a:t>
            </a:r>
          </a:p>
          <a:p>
            <a:r>
              <a:rPr lang="en-US" altLang="en-US" sz="2400" dirty="0" smtClean="0">
                <a:latin typeface="+mj-lt"/>
              </a:rPr>
              <a:t>Atlanta, GA, USA</a:t>
            </a:r>
          </a:p>
          <a:p>
            <a:r>
              <a:rPr lang="en-US" altLang="en-US" sz="2400" dirty="0" smtClean="0">
                <a:latin typeface="+mj-lt"/>
              </a:rPr>
              <a:t>Jan 11-16, 2015</a:t>
            </a:r>
          </a:p>
        </p:txBody>
      </p:sp>
      <p:sp>
        <p:nvSpPr>
          <p:cNvPr id="143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685800"/>
          </a:xfrm>
        </p:spPr>
        <p:txBody>
          <a:bodyPr/>
          <a:lstStyle/>
          <a:p>
            <a:r>
              <a:rPr lang="en-US" altLang="en-US" b="1" dirty="0" smtClean="0"/>
              <a:t>January 2015 Session</a:t>
            </a:r>
          </a:p>
        </p:txBody>
      </p:sp>
      <p:sp>
        <p:nvSpPr>
          <p:cNvPr id="15363" name="Content Placeholder 2"/>
          <p:cNvSpPr>
            <a:spLocks noGrp="1"/>
          </p:cNvSpPr>
          <p:nvPr>
            <p:ph idx="1"/>
          </p:nvPr>
        </p:nvSpPr>
        <p:spPr>
          <a:xfrm>
            <a:off x="685800" y="1371600"/>
            <a:ext cx="7772400" cy="609600"/>
          </a:xfrm>
        </p:spPr>
        <p:txBody>
          <a:bodyPr/>
          <a:lstStyle/>
          <a:p>
            <a:pPr>
              <a:buFont typeface="Arial" pitchFamily="34" charset="0"/>
              <a:buChar char="•"/>
              <a:defRPr/>
            </a:pPr>
            <a:r>
              <a:rPr lang="en-US" altLang="en-US" sz="2800" dirty="0" smtClean="0">
                <a:latin typeface="Times New Roman" pitchFamily="18" charset="0"/>
              </a:rPr>
              <a:t>Used  4 time slots</a:t>
            </a: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a:latin typeface="Times New Roman" pitchFamily="18" charset="0"/>
            </a:endParaRPr>
          </a:p>
          <a:p>
            <a:pPr marL="23812" indent="0">
              <a:buFontTx/>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800" dirty="0" smtClean="0">
              <a:latin typeface="Times New Roman" pitchFamily="18" charset="0"/>
            </a:endParaRP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5F7EEF24-D59A-4484-A67E-ACED2AD24C81}" type="slidenum">
              <a:rPr lang="en-US" altLang="en-US" sz="1200">
                <a:latin typeface="Times New Roman" pitchFamily="18" charset="0"/>
              </a:rPr>
              <a:pPr>
                <a:spcBef>
                  <a:spcPct val="0"/>
                </a:spcBef>
                <a:buFontTx/>
                <a:buNone/>
              </a:pPr>
              <a:t>3</a:t>
            </a:fld>
            <a:endParaRPr lang="en-US" altLang="en-US" sz="1200">
              <a:latin typeface="Times New Roman" pitchFamily="18" charset="0"/>
            </a:endParaRPr>
          </a:p>
        </p:txBody>
      </p:sp>
      <p:sp>
        <p:nvSpPr>
          <p:cNvPr id="19461"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19462" name="Date Placeholder 3"/>
          <p:cNvSpPr>
            <a:spLocks noGrp="1"/>
          </p:cNvSpPr>
          <p:nvPr>
            <p:ph type="dt" sz="quarter" idx="10"/>
          </p:nvPr>
        </p:nvSpPr>
        <p:spPr>
          <a:xfrm>
            <a:off x="762000" y="381000"/>
            <a:ext cx="160020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graphicFrame>
        <p:nvGraphicFramePr>
          <p:cNvPr id="7" name="コンテンツ プレースホルダー 8"/>
          <p:cNvGraphicFramePr>
            <a:graphicFrameLocks noGrp="1"/>
          </p:cNvGraphicFramePr>
          <p:nvPr>
            <p:extLst>
              <p:ext uri="{D42A27DB-BD31-4B8C-83A1-F6EECF244321}">
                <p14:modId xmlns:p14="http://schemas.microsoft.com/office/powerpoint/2010/main" val="3674306197"/>
              </p:ext>
            </p:extLst>
          </p:nvPr>
        </p:nvGraphicFramePr>
        <p:xfrm>
          <a:off x="1905000" y="2286000"/>
          <a:ext cx="5616575" cy="2630805"/>
        </p:xfrm>
        <a:graphic>
          <a:graphicData uri="http://schemas.openxmlformats.org/drawingml/2006/table">
            <a:tbl>
              <a:tblPr/>
              <a:tblGrid>
                <a:gridCol w="1079500"/>
                <a:gridCol w="1512888"/>
                <a:gridCol w="1511300"/>
                <a:gridCol w="1512887"/>
              </a:tblGrid>
              <a:tr h="371475">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1" i="0" u="none" strike="noStrike" cap="none" normalizeH="0" baseline="0" dirty="0" smtClean="0">
                        <a:ln>
                          <a:noFill/>
                        </a:ln>
                        <a:solidFill>
                          <a:srgbClr val="FFFFFF"/>
                        </a:solidFill>
                        <a:effectLst/>
                        <a:latin typeface="Arial" pitchFamily="34" charset="0"/>
                        <a:ea typeface="MS PGothic" pitchFamily="34" charset="-128"/>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Tuesday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Wednesday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smtClean="0">
                          <a:ln>
                            <a:noFill/>
                          </a:ln>
                          <a:solidFill>
                            <a:srgbClr val="FFFFFF"/>
                          </a:solidFill>
                          <a:effectLst/>
                          <a:latin typeface="Arial" pitchFamily="34" charset="0"/>
                          <a:ea typeface="MS PGothic" pitchFamily="34" charset="-128"/>
                        </a:rPr>
                        <a:t>Thursday</a:t>
                      </a:r>
                      <a:endParaRPr kumimoji="1" lang="ja-JP" altLang="en-US" sz="1800" b="1" i="0" u="none" strike="noStrike" cap="none" normalizeH="0" baseline="0" smtClean="0">
                        <a:ln>
                          <a:noFill/>
                        </a:ln>
                        <a:solidFill>
                          <a:srgbClr val="FFFFFF"/>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2D2DB9"/>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chemeClr val="tx1"/>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AM2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sngStrike" cap="none" normalizeH="0" baseline="0" dirty="0" smtClean="0">
                          <a:ln>
                            <a:noFill/>
                          </a:ln>
                          <a:solidFill>
                            <a:srgbClr val="000000"/>
                          </a:solidFill>
                          <a:effectLst/>
                          <a:latin typeface="Arial" pitchFamily="34" charset="0"/>
                          <a:ea typeface="MS PGothic" pitchFamily="34" charset="-128"/>
                        </a:rPr>
                        <a:t>TG4q</a:t>
                      </a: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dirty="0" smtClean="0">
                          <a:ln>
                            <a:noFill/>
                          </a:ln>
                          <a:solidFill>
                            <a:srgbClr val="000000"/>
                          </a:solidFill>
                          <a:effectLst/>
                          <a:latin typeface="Arial" pitchFamily="34" charset="0"/>
                          <a:ea typeface="MS PGothic" pitchFamily="34" charset="-128"/>
                        </a:rPr>
                        <a:t>Cancelled</a:t>
                      </a: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TG4q</a:t>
                      </a: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PM1</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6"/>
                    </a:solidFill>
                  </a:tcPr>
                </a:tc>
              </a:tr>
              <a:tr h="539750">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800" b="0" i="0" u="none" strike="noStrike" cap="none" normalizeH="0" baseline="0" smtClean="0">
                          <a:ln>
                            <a:noFill/>
                          </a:ln>
                          <a:solidFill>
                            <a:srgbClr val="000000"/>
                          </a:solidFill>
                          <a:effectLst/>
                          <a:latin typeface="Arial" pitchFamily="34" charset="0"/>
                          <a:ea typeface="MS PGothic" pitchFamily="34" charset="-128"/>
                        </a:rPr>
                        <a:t>PM2</a:t>
                      </a:r>
                      <a:endParaRPr kumimoji="1" lang="ja-JP" altLang="en-US" sz="1800" b="0" i="0" u="none" strike="noStrike" cap="none" normalizeH="0" baseline="0" smtClean="0">
                        <a:ln>
                          <a:noFill/>
                        </a:ln>
                        <a:solidFill>
                          <a:srgbClr val="000000"/>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800" b="0" i="0" u="none" strike="noStrike" cap="none" normalizeH="0" baseline="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c>
                  <a:txBody>
                    <a:bodyPr/>
                    <a:lstStyle>
                      <a:lvl1pPr>
                        <a:spcBef>
                          <a:spcPct val="20000"/>
                        </a:spcBef>
                        <a:defRPr sz="2800">
                          <a:solidFill>
                            <a:schemeClr val="tx1"/>
                          </a:solidFill>
                          <a:latin typeface="Arial" pitchFamily="34" charset="0"/>
                        </a:defRPr>
                      </a:lvl1pPr>
                      <a:lvl2pPr marL="742950" indent="-285750">
                        <a:spcBef>
                          <a:spcPct val="20000"/>
                        </a:spcBef>
                        <a:defRPr sz="2400">
                          <a:solidFill>
                            <a:schemeClr val="tx1"/>
                          </a:solidFill>
                          <a:latin typeface="Arial" pitchFamily="34" charset="0"/>
                        </a:defRPr>
                      </a:lvl2pPr>
                      <a:lvl3pPr marL="1143000" indent="-228600">
                        <a:spcBef>
                          <a:spcPct val="20000"/>
                        </a:spcBef>
                        <a:defRPr sz="2000">
                          <a:solidFill>
                            <a:schemeClr val="tx1"/>
                          </a:solidFill>
                          <a:latin typeface="Arial" pitchFamily="34" charset="0"/>
                        </a:defRPr>
                      </a:lvl3pPr>
                      <a:lvl4pPr marL="1600200" indent="-228600">
                        <a:spcBef>
                          <a:spcPct val="20000"/>
                        </a:spcBef>
                        <a:defRPr>
                          <a:solidFill>
                            <a:schemeClr val="tx1"/>
                          </a:solidFill>
                          <a:latin typeface="Arial" pitchFamily="34" charset="0"/>
                        </a:defRPr>
                      </a:lvl4pPr>
                      <a:lvl5pPr marL="2057400" indent="-228600">
                        <a:spcBef>
                          <a:spcPct val="20000"/>
                        </a:spcBef>
                        <a:defRPr>
                          <a:solidFill>
                            <a:schemeClr val="tx1"/>
                          </a:solidFill>
                          <a:latin typeface="Arial" pitchFamily="34" charset="0"/>
                        </a:defRPr>
                      </a:lvl5pPr>
                      <a:lvl6pPr marL="2514600" indent="-228600" eaLnBrk="0" fontAlgn="base" hangingPunct="0">
                        <a:spcBef>
                          <a:spcPct val="20000"/>
                        </a:spcBef>
                        <a:spcAft>
                          <a:spcPct val="0"/>
                        </a:spcAft>
                        <a:defRPr>
                          <a:solidFill>
                            <a:schemeClr val="tx1"/>
                          </a:solidFill>
                          <a:latin typeface="Arial" pitchFamily="34" charset="0"/>
                        </a:defRPr>
                      </a:lvl6pPr>
                      <a:lvl7pPr marL="2971800" indent="-228600" eaLnBrk="0" fontAlgn="base" hangingPunct="0">
                        <a:spcBef>
                          <a:spcPct val="20000"/>
                        </a:spcBef>
                        <a:spcAft>
                          <a:spcPct val="0"/>
                        </a:spcAft>
                        <a:defRPr>
                          <a:solidFill>
                            <a:schemeClr val="tx1"/>
                          </a:solidFill>
                          <a:latin typeface="Arial" pitchFamily="34" charset="0"/>
                        </a:defRPr>
                      </a:lvl7pPr>
                      <a:lvl8pPr marL="3429000" indent="-228600" eaLnBrk="0" fontAlgn="base" hangingPunct="0">
                        <a:spcBef>
                          <a:spcPct val="20000"/>
                        </a:spcBef>
                        <a:spcAft>
                          <a:spcPct val="0"/>
                        </a:spcAft>
                        <a:defRPr>
                          <a:solidFill>
                            <a:schemeClr val="tx1"/>
                          </a:solidFill>
                          <a:latin typeface="Arial" pitchFamily="34" charset="0"/>
                        </a:defRPr>
                      </a:lvl8pPr>
                      <a:lvl9pPr marL="3886200" indent="-228600" eaLnBrk="0" fontAlgn="base" hangingPunct="0">
                        <a:spcBef>
                          <a:spcPct val="20000"/>
                        </a:spcBef>
                        <a:spcAft>
                          <a:spcPct val="0"/>
                        </a:spcAft>
                        <a:defRPr>
                          <a:solidFill>
                            <a:schemeClr val="tx1"/>
                          </a:solidFill>
                          <a:latin typeface="Arial"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pitchFamily="34" charset="0"/>
                        <a:ea typeface="MS PGothic" pitchFamily="34" charset="-128"/>
                      </a:endParaRPr>
                    </a:p>
                  </a:txBody>
                  <a:tcPr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3"/>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65F920B8-A0DF-4C09-B4A6-5A05BEA70A3D}" type="slidenum">
              <a:rPr lang="en-GB" altLang="en-US" sz="1200">
                <a:latin typeface="Times New Roman" pitchFamily="18" charset="0"/>
              </a:rPr>
              <a:pPr>
                <a:spcBef>
                  <a:spcPct val="0"/>
                </a:spcBef>
                <a:buFontTx/>
                <a:buNone/>
              </a:pPr>
              <a:t>4</a:t>
            </a:fld>
            <a:endParaRPr lang="en-GB" altLang="en-US" sz="1200">
              <a:latin typeface="Times New Roman" pitchFamily="18" charset="0"/>
            </a:endParaRPr>
          </a:p>
        </p:txBody>
      </p:sp>
      <p:sp>
        <p:nvSpPr>
          <p:cNvPr id="26627"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Achievement this week</a:t>
            </a:r>
          </a:p>
        </p:txBody>
      </p:sp>
      <p:sp>
        <p:nvSpPr>
          <p:cNvPr id="26628" name="Rectangle 3"/>
          <p:cNvSpPr>
            <a:spLocks noGrp="1" noChangeArrowheads="1"/>
          </p:cNvSpPr>
          <p:nvPr>
            <p:ph type="body" idx="1"/>
          </p:nvPr>
        </p:nvSpPr>
        <p:spPr>
          <a:xfrm>
            <a:off x="684213" y="1484313"/>
            <a:ext cx="8101012" cy="4840287"/>
          </a:xfrm>
        </p:spPr>
        <p:txBody>
          <a:bodyPr/>
          <a:lstStyle/>
          <a:p>
            <a:pPr eaLnBrk="1" hangingPunct="1">
              <a:spcBef>
                <a:spcPts val="300"/>
              </a:spcBef>
            </a:pPr>
            <a:r>
              <a:rPr lang="en-US" altLang="en-US" sz="2400" dirty="0" smtClean="0"/>
              <a:t>Went over all 120 comments on the first recirculation letter ballot (#100) and provide preliminary resolutions.</a:t>
            </a:r>
          </a:p>
          <a:p>
            <a:pPr eaLnBrk="1" hangingPunct="1">
              <a:spcBef>
                <a:spcPts val="300"/>
              </a:spcBef>
            </a:pPr>
            <a:r>
              <a:rPr lang="en-US" altLang="en-US" sz="2400" dirty="0" smtClean="0"/>
              <a:t>About 60 comments were resolved.</a:t>
            </a:r>
          </a:p>
        </p:txBody>
      </p:sp>
      <p:sp>
        <p:nvSpPr>
          <p:cNvPr id="2662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66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b="1" dirty="0" smtClean="0"/>
              <a:t>Plan for March Meeting</a:t>
            </a:r>
          </a:p>
        </p:txBody>
      </p:sp>
      <p:sp>
        <p:nvSpPr>
          <p:cNvPr id="31747" name="Content Placeholder 2"/>
          <p:cNvSpPr>
            <a:spLocks noGrp="1"/>
          </p:cNvSpPr>
          <p:nvPr>
            <p:ph idx="1"/>
          </p:nvPr>
        </p:nvSpPr>
        <p:spPr>
          <a:xfrm>
            <a:off x="533400" y="1981200"/>
            <a:ext cx="8229600" cy="4114800"/>
          </a:xfrm>
        </p:spPr>
        <p:txBody>
          <a:bodyPr/>
          <a:lstStyle/>
          <a:p>
            <a:r>
              <a:rPr lang="en-US" altLang="en-US" dirty="0" smtClean="0">
                <a:latin typeface="Times New Roman" pitchFamily="18" charset="0"/>
                <a:cs typeface="Times New Roman" pitchFamily="18" charset="0"/>
              </a:rPr>
              <a:t>Comment resolution on recirculation ballot</a:t>
            </a:r>
          </a:p>
          <a:p>
            <a:r>
              <a:rPr lang="en-US" altLang="en-US" dirty="0" smtClean="0">
                <a:latin typeface="Times New Roman" pitchFamily="18" charset="0"/>
                <a:cs typeface="Times New Roman" pitchFamily="18" charset="0"/>
              </a:rPr>
              <a:t>Review of James </a:t>
            </a:r>
            <a:r>
              <a:rPr lang="en-US" altLang="en-US" dirty="0" err="1" smtClean="0">
                <a:latin typeface="Times New Roman" pitchFamily="18" charset="0"/>
                <a:cs typeface="Times New Roman" pitchFamily="18" charset="0"/>
              </a:rPr>
              <a:t>Gilb’s</a:t>
            </a:r>
            <a:r>
              <a:rPr lang="en-US" altLang="en-US" dirty="0" smtClean="0">
                <a:latin typeface="Times New Roman" pitchFamily="18" charset="0"/>
                <a:cs typeface="Times New Roman" pitchFamily="18" charset="0"/>
              </a:rPr>
              <a:t> proposal</a:t>
            </a:r>
          </a:p>
          <a:p>
            <a:r>
              <a:rPr lang="en-US" altLang="en-US" dirty="0" smtClean="0">
                <a:latin typeface="Times New Roman" pitchFamily="18" charset="0"/>
                <a:cs typeface="Times New Roman" pitchFamily="18" charset="0"/>
              </a:rPr>
              <a:t>Conditional </a:t>
            </a:r>
            <a:r>
              <a:rPr lang="en-US" altLang="en-US" dirty="0">
                <a:latin typeface="Times New Roman" pitchFamily="18" charset="0"/>
                <a:cs typeface="Times New Roman" pitchFamily="18" charset="0"/>
              </a:rPr>
              <a:t>approval of sponsored ballot</a:t>
            </a:r>
            <a:endParaRPr lang="en-US" altLang="en-US" dirty="0" smtClean="0"/>
          </a:p>
        </p:txBody>
      </p:sp>
      <p:sp>
        <p:nvSpPr>
          <p:cNvPr id="317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a:latin typeface="Times New Roman" pitchFamily="18" charset="0"/>
              </a:rPr>
              <a:t>Slide </a:t>
            </a:r>
            <a:fld id="{ED67C1F8-5A7C-42A4-A676-37A5C13DDF7E}" type="slidenum">
              <a:rPr lang="en-US" altLang="en-US" sz="1200">
                <a:latin typeface="Times New Roman" pitchFamily="18" charset="0"/>
              </a:rPr>
              <a:pPr>
                <a:spcBef>
                  <a:spcPct val="0"/>
                </a:spcBef>
                <a:buFontTx/>
                <a:buNone/>
              </a:pPr>
              <a:t>5</a:t>
            </a:fld>
            <a:endParaRPr lang="en-US" altLang="en-US" sz="1200">
              <a:latin typeface="Times New Roman" pitchFamily="18" charset="0"/>
            </a:endParaRPr>
          </a:p>
        </p:txBody>
      </p:sp>
      <p:sp>
        <p:nvSpPr>
          <p:cNvPr id="31749"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175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3896460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24AB71-F423-460B-8D2D-9EDD730E4BA1}" type="slidenum">
              <a:rPr lang="en-GB" altLang="en-US" sz="1200">
                <a:latin typeface="Times New Roman" pitchFamily="18" charset="0"/>
              </a:rPr>
              <a:pPr>
                <a:spcBef>
                  <a:spcPct val="0"/>
                </a:spcBef>
                <a:buFontTx/>
                <a:buNone/>
              </a:pPr>
              <a:t>6</a:t>
            </a:fld>
            <a:endParaRPr lang="en-GB" altLang="en-US" sz="1200">
              <a:latin typeface="Times New Roman" pitchFamily="18" charset="0"/>
            </a:endParaRPr>
          </a:p>
        </p:txBody>
      </p:sp>
      <p:sp>
        <p:nvSpPr>
          <p:cNvPr id="30723"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Teleconferences</a:t>
            </a:r>
          </a:p>
        </p:txBody>
      </p:sp>
      <p:sp>
        <p:nvSpPr>
          <p:cNvPr id="17414" name="Rectangle 3"/>
          <p:cNvSpPr>
            <a:spLocks noGrp="1" noChangeArrowheads="1"/>
          </p:cNvSpPr>
          <p:nvPr>
            <p:ph type="body" idx="1"/>
          </p:nvPr>
        </p:nvSpPr>
        <p:spPr>
          <a:xfrm>
            <a:off x="684213" y="1484313"/>
            <a:ext cx="8101012" cy="4840287"/>
          </a:xfrm>
        </p:spPr>
        <p:txBody>
          <a:bodyPr/>
          <a:lstStyle/>
          <a:p>
            <a:pPr marL="457200" indent="-457200">
              <a:buFont typeface="Arial" charset="0"/>
              <a:buChar char="•"/>
              <a:defRPr/>
            </a:pPr>
            <a:r>
              <a:rPr lang="de-DE" altLang="en-US" dirty="0" smtClean="0">
                <a:latin typeface="Times New Roman" pitchFamily="18" charset="0"/>
              </a:rPr>
              <a:t>From now to Feb 15, 2015,</a:t>
            </a:r>
          </a:p>
          <a:p>
            <a:pPr marL="857250" lvl="1" indent="-457200">
              <a:defRPr/>
            </a:pPr>
            <a:r>
              <a:rPr lang="de-DE" altLang="en-US" dirty="0" smtClean="0">
                <a:latin typeface="Times New Roman" pitchFamily="18" charset="0"/>
              </a:rPr>
              <a:t>Every </a:t>
            </a:r>
            <a:r>
              <a:rPr lang="de-DE" altLang="en-US" dirty="0">
                <a:latin typeface="Times New Roman" pitchFamily="18" charset="0"/>
              </a:rPr>
              <a:t>Wednesday </a:t>
            </a:r>
            <a:r>
              <a:rPr lang="de-DE" altLang="en-US" dirty="0" smtClean="0">
                <a:latin typeface="Times New Roman" pitchFamily="18" charset="0"/>
              </a:rPr>
              <a:t>7:00AM </a:t>
            </a:r>
            <a:r>
              <a:rPr lang="de-DE" altLang="en-US" dirty="0">
                <a:latin typeface="Times New Roman" pitchFamily="18" charset="0"/>
              </a:rPr>
              <a:t>PST.</a:t>
            </a:r>
          </a:p>
          <a:p>
            <a:pPr marL="857250" lvl="1" indent="-457200">
              <a:defRPr/>
            </a:pPr>
            <a:endParaRPr lang="de-DE" altLang="en-US" dirty="0" smtClean="0">
              <a:latin typeface="Times New Roman" pitchFamily="18" charset="0"/>
            </a:endParaRPr>
          </a:p>
          <a:p>
            <a:pPr marL="457200" indent="-457200">
              <a:buFont typeface="Arial" charset="0"/>
              <a:buChar char="•"/>
              <a:defRPr/>
            </a:pPr>
            <a:r>
              <a:rPr lang="de-DE" altLang="en-US" dirty="0" smtClean="0">
                <a:latin typeface="Times New Roman" pitchFamily="18" charset="0"/>
              </a:rPr>
              <a:t>From Feb 16, 2015 to July 12, 2015</a:t>
            </a:r>
          </a:p>
          <a:p>
            <a:pPr marL="857250" lvl="1" indent="-457200">
              <a:defRPr/>
            </a:pPr>
            <a:r>
              <a:rPr lang="de-DE" altLang="en-US" dirty="0" smtClean="0">
                <a:latin typeface="Times New Roman" pitchFamily="18" charset="0"/>
              </a:rPr>
              <a:t>Every </a:t>
            </a:r>
            <a:r>
              <a:rPr lang="de-DE" altLang="en-US" dirty="0">
                <a:latin typeface="Times New Roman" pitchFamily="18" charset="0"/>
              </a:rPr>
              <a:t>Wednesday 7</a:t>
            </a:r>
            <a:r>
              <a:rPr lang="de-DE" altLang="en-US" dirty="0" smtClean="0">
                <a:latin typeface="Times New Roman" pitchFamily="18" charset="0"/>
              </a:rPr>
              <a:t>:00PM PST/8:00PM PDT</a:t>
            </a:r>
            <a:endParaRPr lang="de-DE" altLang="en-US" dirty="0">
              <a:latin typeface="Times New Roman" pitchFamily="18" charset="0"/>
            </a:endParaRPr>
          </a:p>
          <a:p>
            <a:pPr marL="0" indent="0">
              <a:buNone/>
              <a:defRPr/>
            </a:pPr>
            <a:endParaRPr lang="en-US" altLang="en-US" sz="2400" dirty="0" smtClean="0">
              <a:latin typeface="Times New Roman" pitchFamily="18" charset="0"/>
              <a:cs typeface="Times New Roman" pitchFamily="18" charset="0"/>
            </a:endParaRPr>
          </a:p>
          <a:p>
            <a:pPr marL="0" indent="0" eaLnBrk="1" hangingPunct="1">
              <a:spcBef>
                <a:spcPts val="300"/>
              </a:spcBef>
              <a:buFontTx/>
              <a:buNone/>
              <a:defRPr/>
            </a:pPr>
            <a:endParaRPr lang="en-US" altLang="en-US" sz="2400" dirty="0" smtClean="0"/>
          </a:p>
        </p:txBody>
      </p:sp>
      <p:sp>
        <p:nvSpPr>
          <p:cNvPr id="30725"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3072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38908114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D426B6AA-E2EA-40E1-B27D-517C99B0948E}" type="slidenum">
              <a:rPr lang="en-GB" altLang="en-US" sz="1200">
                <a:latin typeface="Times New Roman" pitchFamily="18" charset="0"/>
              </a:rPr>
              <a:pPr>
                <a:spcBef>
                  <a:spcPct val="0"/>
                </a:spcBef>
                <a:buFontTx/>
                <a:buNone/>
              </a:pPr>
              <a:t>7</a:t>
            </a:fld>
            <a:endParaRPr lang="en-GB" altLang="en-US" sz="1200">
              <a:latin typeface="Times New Roman" pitchFamily="18" charset="0"/>
            </a:endParaRPr>
          </a:p>
        </p:txBody>
      </p:sp>
      <p:sp>
        <p:nvSpPr>
          <p:cNvPr id="27651"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a:solidFill>
                  <a:schemeClr val="accent6"/>
                </a:solidFill>
                <a:latin typeface="Times New Roman" pitchFamily="18" charset="0"/>
                <a:cs typeface="Times New Roman" pitchFamily="18" charset="0"/>
              </a:rPr>
              <a:t>Preliminary </a:t>
            </a:r>
            <a:r>
              <a:rPr lang="en-US" sz="2000" dirty="0" smtClean="0">
                <a:solidFill>
                  <a:schemeClr val="accent6"/>
                </a:solidFill>
                <a:latin typeface="Times New Roman" pitchFamily="18" charset="0"/>
                <a:cs typeface="Times New Roman" pitchFamily="18" charset="0"/>
              </a:rPr>
              <a:t>work</a:t>
            </a:r>
          </a:p>
          <a:p>
            <a:pPr lvl="1">
              <a:defRPr/>
            </a:pPr>
            <a:r>
              <a:rPr lang="en-US" sz="1800" dirty="0" smtClean="0">
                <a:solidFill>
                  <a:schemeClr val="accent6"/>
                </a:solidFill>
                <a:latin typeface="Times New Roman" pitchFamily="18" charset="0"/>
                <a:cs typeface="Times New Roman" pitchFamily="18" charset="0"/>
              </a:rPr>
              <a:t>Call </a:t>
            </a:r>
            <a:r>
              <a:rPr lang="en-US" sz="1800" dirty="0">
                <a:solidFill>
                  <a:schemeClr val="accent6"/>
                </a:solidFill>
                <a:latin typeface="Times New Roman" pitchFamily="18" charset="0"/>
                <a:cs typeface="Times New Roman" pitchFamily="18" charset="0"/>
              </a:rPr>
              <a:t>for </a:t>
            </a:r>
            <a:r>
              <a:rPr lang="en-US" sz="1800" dirty="0" smtClean="0">
                <a:solidFill>
                  <a:schemeClr val="accent6"/>
                </a:solidFill>
                <a:latin typeface="Times New Roman" pitchFamily="18" charset="0"/>
                <a:cs typeface="Times New Roman" pitchFamily="18" charset="0"/>
              </a:rPr>
              <a:t>applications					Dec 2012</a:t>
            </a:r>
          </a:p>
          <a:p>
            <a:pPr lvl="1">
              <a:defRPr/>
            </a:pPr>
            <a:r>
              <a:rPr lang="en-US" sz="1800" dirty="0" smtClean="0">
                <a:solidFill>
                  <a:schemeClr val="accent6"/>
                </a:solidFill>
                <a:latin typeface="Times New Roman" pitchFamily="18" charset="0"/>
                <a:cs typeface="Times New Roman" pitchFamily="18" charset="0"/>
              </a:rPr>
              <a:t>Applications presentations				Jan 2013</a:t>
            </a:r>
          </a:p>
          <a:p>
            <a:pPr lvl="1">
              <a:defRPr/>
            </a:pPr>
            <a:r>
              <a:rPr lang="en-US" sz="1800" dirty="0" smtClean="0">
                <a:solidFill>
                  <a:schemeClr val="accent6"/>
                </a:solidFill>
                <a:latin typeface="Times New Roman" pitchFamily="18" charset="0"/>
                <a:cs typeface="Times New Roman" pitchFamily="18" charset="0"/>
              </a:rPr>
              <a:t>TGD </a:t>
            </a:r>
            <a:r>
              <a:rPr lang="en-US" sz="1800" dirty="0">
                <a:solidFill>
                  <a:schemeClr val="accent6"/>
                </a:solidFill>
                <a:latin typeface="Times New Roman" pitchFamily="18" charset="0"/>
                <a:cs typeface="Times New Roman" pitchFamily="18" charset="0"/>
              </a:rPr>
              <a:t>outline </a:t>
            </a:r>
            <a:r>
              <a:rPr lang="en-US" sz="1800" dirty="0" smtClean="0">
                <a:solidFill>
                  <a:schemeClr val="accent6"/>
                </a:solidFill>
                <a:latin typeface="Times New Roman" pitchFamily="18" charset="0"/>
                <a:cs typeface="Times New Roman" pitchFamily="18" charset="0"/>
              </a:rPr>
              <a:t>					Mar 2013</a:t>
            </a:r>
          </a:p>
          <a:p>
            <a:pPr lvl="1">
              <a:defRPr/>
            </a:pPr>
            <a:r>
              <a:rPr lang="en-US" sz="1800" dirty="0" smtClean="0">
                <a:solidFill>
                  <a:schemeClr val="accent6"/>
                </a:solidFill>
                <a:latin typeface="Times New Roman" pitchFamily="18" charset="0"/>
                <a:cs typeface="Times New Roman" pitchFamily="18" charset="0"/>
              </a:rPr>
              <a:t>TGD</a:t>
            </a:r>
            <a:r>
              <a:rPr lang="en-US" sz="1800" dirty="0">
                <a:solidFill>
                  <a:schemeClr val="accent6"/>
                </a:solidFill>
                <a:latin typeface="Times New Roman" pitchFamily="18" charset="0"/>
                <a:cs typeface="Times New Roman" pitchFamily="18" charset="0"/>
              </a:rPr>
              <a:t>, applications and channel modeling contribution </a:t>
            </a:r>
            <a:r>
              <a:rPr lang="en-US" sz="1800" dirty="0" smtClean="0">
                <a:solidFill>
                  <a:schemeClr val="accent6"/>
                </a:solidFill>
                <a:latin typeface="Times New Roman" pitchFamily="18" charset="0"/>
                <a:cs typeface="Times New Roman" pitchFamily="18" charset="0"/>
              </a:rPr>
              <a:t>call	Mar 2013</a:t>
            </a:r>
          </a:p>
          <a:p>
            <a:pPr lvl="1">
              <a:defRPr/>
            </a:pPr>
            <a:r>
              <a:rPr lang="en-US" sz="1800" dirty="0" smtClean="0">
                <a:solidFill>
                  <a:schemeClr val="accent6"/>
                </a:solidFill>
                <a:latin typeface="Times New Roman" pitchFamily="18" charset="0"/>
                <a:cs typeface="Times New Roman" pitchFamily="18" charset="0"/>
              </a:rPr>
              <a:t>Review </a:t>
            </a:r>
            <a:r>
              <a:rPr lang="en-US" sz="1800" dirty="0">
                <a:solidFill>
                  <a:schemeClr val="accent6"/>
                </a:solidFill>
                <a:latin typeface="Times New Roman" pitchFamily="18" charset="0"/>
                <a:cs typeface="Times New Roman" pitchFamily="18" charset="0"/>
              </a:rPr>
              <a:t>TGD </a:t>
            </a:r>
            <a:r>
              <a:rPr lang="en-US" sz="1800" dirty="0" smtClean="0">
                <a:solidFill>
                  <a:schemeClr val="accent6"/>
                </a:solidFill>
                <a:latin typeface="Times New Roman" pitchFamily="18" charset="0"/>
                <a:cs typeface="Times New Roman" pitchFamily="18" charset="0"/>
              </a:rPr>
              <a:t>contributions 				May 2013</a:t>
            </a:r>
          </a:p>
          <a:p>
            <a:pPr lvl="1">
              <a:defRPr/>
            </a:pPr>
            <a:r>
              <a:rPr lang="en-US" sz="1800" dirty="0" smtClean="0">
                <a:solidFill>
                  <a:schemeClr val="accent2"/>
                </a:solidFill>
                <a:latin typeface="Times New Roman" pitchFamily="18" charset="0"/>
                <a:cs typeface="Times New Roman" pitchFamily="18" charset="0"/>
              </a:rPr>
              <a:t>TGD  </a:t>
            </a:r>
            <a:r>
              <a:rPr lang="en-US" sz="1800" dirty="0">
                <a:solidFill>
                  <a:schemeClr val="accent2"/>
                </a:solidFill>
                <a:latin typeface="Times New Roman" pitchFamily="18" charset="0"/>
                <a:cs typeface="Times New Roman" pitchFamily="18" charset="0"/>
              </a:rPr>
              <a:t>Ongoing &amp; review application </a:t>
            </a:r>
            <a:r>
              <a:rPr lang="en-US" sz="1800" dirty="0" smtClean="0">
                <a:solidFill>
                  <a:schemeClr val="accent2"/>
                </a:solidFill>
                <a:latin typeface="Times New Roman" pitchFamily="18" charset="0"/>
                <a:cs typeface="Times New Roman" pitchFamily="18" charset="0"/>
              </a:rPr>
              <a:t>contributions		Jul </a:t>
            </a:r>
            <a:r>
              <a:rPr lang="en-US" sz="1800" dirty="0">
                <a:solidFill>
                  <a:schemeClr val="accent2"/>
                </a:solidFill>
                <a:latin typeface="Times New Roman" pitchFamily="18" charset="0"/>
                <a:cs typeface="Times New Roman" pitchFamily="18" charset="0"/>
              </a:rPr>
              <a:t>2013</a:t>
            </a:r>
          </a:p>
          <a:p>
            <a:pPr>
              <a:buFont typeface="Arial" pitchFamily="34" charset="0"/>
              <a:buChar char="•"/>
              <a:defRPr/>
            </a:pPr>
            <a:r>
              <a:rPr lang="en-US" sz="2000" dirty="0">
                <a:solidFill>
                  <a:schemeClr val="accent6"/>
                </a:solidFill>
                <a:latin typeface="Times New Roman" pitchFamily="18" charset="0"/>
                <a:cs typeface="Times New Roman" pitchFamily="18" charset="0"/>
              </a:rPr>
              <a:t>Proposal effort</a:t>
            </a:r>
          </a:p>
          <a:p>
            <a:pPr lvl="1">
              <a:defRPr/>
            </a:pPr>
            <a:r>
              <a:rPr lang="en-US" sz="1800" dirty="0" smtClean="0">
                <a:solidFill>
                  <a:schemeClr val="accent6"/>
                </a:solidFill>
                <a:latin typeface="Times New Roman" pitchFamily="18" charset="0"/>
                <a:cs typeface="Times New Roman" pitchFamily="18" charset="0"/>
              </a:rPr>
              <a:t>Call for intent					Jul 2013</a:t>
            </a:r>
          </a:p>
          <a:p>
            <a:pPr lvl="1">
              <a:defRPr/>
            </a:pPr>
            <a:r>
              <a:rPr lang="en-US" sz="1800" dirty="0" smtClean="0">
                <a:solidFill>
                  <a:schemeClr val="accent6"/>
                </a:solidFill>
                <a:latin typeface="Times New Roman" pitchFamily="18" charset="0"/>
                <a:cs typeface="Times New Roman" pitchFamily="18" charset="0"/>
              </a:rPr>
              <a:t>TGD completed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Call for proposals 					Sep 2013</a:t>
            </a:r>
          </a:p>
          <a:p>
            <a:pPr lvl="1">
              <a:buFont typeface="Times New Roman" pitchFamily="16" charset="0"/>
              <a:buChar char="–"/>
              <a:defRPr/>
            </a:pPr>
            <a:r>
              <a:rPr lang="en-US" sz="1800" dirty="0" smtClean="0">
                <a:solidFill>
                  <a:schemeClr val="accent6"/>
                </a:solidFill>
                <a:latin typeface="Times New Roman" pitchFamily="18" charset="0"/>
                <a:cs typeface="Times New Roman" pitchFamily="18" charset="0"/>
              </a:rPr>
              <a:t>Proposal presentations				Nov 2013</a:t>
            </a:r>
          </a:p>
          <a:p>
            <a:pPr>
              <a:buFont typeface="Arial" pitchFamily="34" charset="0"/>
              <a:buChar char="•"/>
              <a:defRPr/>
            </a:pPr>
            <a:r>
              <a:rPr lang="en-US" sz="2000" dirty="0" smtClean="0">
                <a:solidFill>
                  <a:schemeClr val="accent6"/>
                </a:solidFill>
                <a:latin typeface="Times New Roman" pitchFamily="18" charset="0"/>
                <a:cs typeface="Times New Roman" pitchFamily="18" charset="0"/>
              </a:rPr>
              <a:t>Drafting </a:t>
            </a:r>
          </a:p>
          <a:p>
            <a:pPr lvl="1">
              <a:defRPr/>
            </a:pPr>
            <a:r>
              <a:rPr lang="en-US" sz="1800" dirty="0" smtClean="0">
                <a:solidFill>
                  <a:schemeClr val="accent6"/>
                </a:solidFill>
                <a:latin typeface="Times New Roman" pitchFamily="18" charset="0"/>
                <a:cs typeface="Times New Roman" pitchFamily="18" charset="0"/>
              </a:rPr>
              <a:t>First draft						May 2014</a:t>
            </a:r>
          </a:p>
          <a:p>
            <a:pPr lvl="1">
              <a:defRPr/>
            </a:pPr>
            <a:r>
              <a:rPr lang="en-US" altLang="en-US" sz="1800" dirty="0" err="1">
                <a:solidFill>
                  <a:schemeClr val="accent2"/>
                </a:solidFill>
                <a:latin typeface="Times New Roman" pitchFamily="18" charset="0"/>
                <a:cs typeface="Times New Roman" pitchFamily="18" charset="0"/>
              </a:rPr>
              <a:t>Ballotable</a:t>
            </a:r>
            <a:r>
              <a:rPr lang="en-US" altLang="en-US" sz="1800" dirty="0">
                <a:solidFill>
                  <a:schemeClr val="accent2"/>
                </a:solidFill>
                <a:latin typeface="Times New Roman" pitchFamily="18" charset="0"/>
                <a:cs typeface="Times New Roman" pitchFamily="18" charset="0"/>
              </a:rPr>
              <a:t> </a:t>
            </a:r>
            <a:r>
              <a:rPr lang="en-US" altLang="en-US" sz="1800" dirty="0" smtClean="0">
                <a:solidFill>
                  <a:schemeClr val="accent2"/>
                </a:solidFill>
                <a:latin typeface="Times New Roman" pitchFamily="18" charset="0"/>
                <a:cs typeface="Times New Roman" pitchFamily="18" charset="0"/>
              </a:rPr>
              <a:t>draft					Jul 2014</a:t>
            </a:r>
            <a:endParaRPr lang="en-US" sz="1800" dirty="0">
              <a:solidFill>
                <a:schemeClr val="accent6"/>
              </a:solidFill>
              <a:latin typeface="Times New Roman" pitchFamily="18" charset="0"/>
              <a:cs typeface="Times New Roman" pitchFamily="18" charset="0"/>
            </a:endParaRPr>
          </a:p>
          <a:p>
            <a:pPr lvl="1">
              <a:defRPr/>
            </a:pPr>
            <a:endParaRPr lang="en-US" altLang="en-US" sz="1800" dirty="0">
              <a:solidFill>
                <a:schemeClr val="accent6"/>
              </a:solidFill>
              <a:latin typeface="Times New Roman" pitchFamily="18" charset="0"/>
              <a:cs typeface="Times New Roman" pitchFamily="18" charset="0"/>
            </a:endParaRPr>
          </a:p>
        </p:txBody>
      </p:sp>
      <p:sp>
        <p:nvSpPr>
          <p:cNvPr id="27653"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765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8501981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B8935891-5687-4EDA-840A-DACDFB6FD287}" type="slidenum">
              <a:rPr lang="en-GB" altLang="en-US" sz="1200">
                <a:latin typeface="Times New Roman" pitchFamily="18" charset="0"/>
              </a:rPr>
              <a:pPr>
                <a:spcBef>
                  <a:spcPct val="0"/>
                </a:spcBef>
                <a:buFontTx/>
                <a:buNone/>
              </a:pPr>
              <a:t>8</a:t>
            </a:fld>
            <a:endParaRPr lang="en-GB" altLang="en-US" sz="1200">
              <a:latin typeface="Times New Roman" pitchFamily="18" charset="0"/>
            </a:endParaRPr>
          </a:p>
        </p:txBody>
      </p:sp>
      <p:sp>
        <p:nvSpPr>
          <p:cNvPr id="28675"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TG4q Timeline (</a:t>
            </a:r>
            <a:r>
              <a:rPr lang="en-US" altLang="en-US" b="1" dirty="0" err="1" smtClean="0"/>
              <a:t>cont</a:t>
            </a:r>
            <a:r>
              <a:rPr lang="en-US" altLang="en-US" b="1" dirty="0" smtClean="0"/>
              <a:t>’)</a:t>
            </a:r>
          </a:p>
        </p:txBody>
      </p:sp>
      <p:sp>
        <p:nvSpPr>
          <p:cNvPr id="17414" name="Rectangle 3"/>
          <p:cNvSpPr>
            <a:spLocks noGrp="1" noChangeArrowheads="1"/>
          </p:cNvSpPr>
          <p:nvPr>
            <p:ph type="body" idx="1"/>
          </p:nvPr>
        </p:nvSpPr>
        <p:spPr>
          <a:xfrm>
            <a:off x="381000" y="1295400"/>
            <a:ext cx="8610600" cy="5029200"/>
          </a:xfrm>
        </p:spPr>
        <p:txBody>
          <a:bodyPr/>
          <a:lstStyle/>
          <a:p>
            <a:pPr>
              <a:defRPr/>
            </a:pPr>
            <a:r>
              <a:rPr lang="en-US" sz="2000" dirty="0" smtClean="0">
                <a:latin typeface="Times New Roman" pitchFamily="18" charset="0"/>
                <a:cs typeface="Times New Roman" pitchFamily="18" charset="0"/>
              </a:rPr>
              <a:t>Balloting</a:t>
            </a:r>
          </a:p>
          <a:p>
            <a:pPr lvl="1">
              <a:defRPr/>
            </a:pPr>
            <a:r>
              <a:rPr lang="en-US" altLang="en-US" sz="1800" dirty="0" smtClean="0">
                <a:solidFill>
                  <a:schemeClr val="accent2"/>
                </a:solidFill>
                <a:latin typeface="Times New Roman" pitchFamily="18" charset="0"/>
                <a:cs typeface="Times New Roman" pitchFamily="18" charset="0"/>
              </a:rPr>
              <a:t>WG letter ballot (#95)				Oct 2014</a:t>
            </a:r>
          </a:p>
          <a:p>
            <a:pPr lvl="1">
              <a:defRPr/>
            </a:pPr>
            <a:r>
              <a:rPr lang="en-US" altLang="en-US" sz="1800" dirty="0" smtClean="0">
                <a:solidFill>
                  <a:schemeClr val="accent2"/>
                </a:solidFill>
                <a:latin typeface="Times New Roman" pitchFamily="18" charset="0"/>
                <a:cs typeface="Times New Roman" pitchFamily="18" charset="0"/>
              </a:rPr>
              <a:t>First WG LB recirculation (#100)			</a:t>
            </a:r>
            <a:r>
              <a:rPr lang="en-US" altLang="en-US" sz="1800" dirty="0">
                <a:solidFill>
                  <a:schemeClr val="accent2"/>
                </a:solidFill>
                <a:latin typeface="Times New Roman" pitchFamily="18" charset="0"/>
                <a:cs typeface="Times New Roman" pitchFamily="18" charset="0"/>
              </a:rPr>
              <a:t>Dec 2014</a:t>
            </a: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of sponsored </a:t>
            </a:r>
            <a:r>
              <a:rPr lang="en-US" altLang="en-US" sz="1800" dirty="0" smtClean="0">
                <a:latin typeface="Times New Roman" pitchFamily="18" charset="0"/>
                <a:cs typeface="Times New Roman" pitchFamily="18" charset="0"/>
              </a:rPr>
              <a:t>ballot			Mar 2015</a:t>
            </a:r>
          </a:p>
          <a:p>
            <a:pPr lvl="1">
              <a:defRPr/>
            </a:pPr>
            <a:r>
              <a:rPr lang="en-US" altLang="en-US" sz="1800" dirty="0" smtClean="0">
                <a:latin typeface="Times New Roman" pitchFamily="18" charset="0"/>
                <a:cs typeface="Times New Roman" pitchFamily="18" charset="0"/>
              </a:rPr>
              <a:t>Sponsor ballot					Apr </a:t>
            </a:r>
            <a:r>
              <a:rPr lang="en-US" altLang="en-US" sz="1800" dirty="0">
                <a:latin typeface="Times New Roman" pitchFamily="18" charset="0"/>
                <a:cs typeface="Times New Roman" pitchFamily="18" charset="0"/>
              </a:rPr>
              <a:t>2015 </a:t>
            </a:r>
            <a:endParaRPr lang="en-US" altLang="en-US" sz="1800" dirty="0" smtClean="0">
              <a:latin typeface="Times New Roman" pitchFamily="18" charset="0"/>
              <a:cs typeface="Times New Roman" pitchFamily="18" charset="0"/>
            </a:endParaRPr>
          </a:p>
          <a:p>
            <a:pPr lvl="1">
              <a:defRPr/>
            </a:pPr>
            <a:r>
              <a:rPr lang="en-US" altLang="en-US" sz="1800" dirty="0" smtClean="0">
                <a:latin typeface="Times New Roman" pitchFamily="18" charset="0"/>
                <a:cs typeface="Times New Roman" pitchFamily="18" charset="0"/>
              </a:rPr>
              <a:t>First SB recirculation					May 2015</a:t>
            </a:r>
          </a:p>
          <a:p>
            <a:pPr lvl="1">
              <a:defRPr/>
            </a:pPr>
            <a:r>
              <a:rPr lang="en-US" altLang="en-US" sz="1800" dirty="0" smtClean="0">
                <a:latin typeface="Times New Roman" pitchFamily="18" charset="0"/>
                <a:cs typeface="Times New Roman" pitchFamily="18" charset="0"/>
              </a:rPr>
              <a:t>Conditional </a:t>
            </a:r>
            <a:r>
              <a:rPr lang="en-US" altLang="en-US" sz="1800" dirty="0">
                <a:latin typeface="Times New Roman" pitchFamily="18" charset="0"/>
                <a:cs typeface="Times New Roman" pitchFamily="18" charset="0"/>
              </a:rPr>
              <a:t>approval to submit to </a:t>
            </a:r>
            <a:r>
              <a:rPr lang="en-US" altLang="en-US" sz="1800" dirty="0" err="1" smtClean="0">
                <a:latin typeface="Times New Roman" pitchFamily="18" charset="0"/>
                <a:cs typeface="Times New Roman" pitchFamily="18" charset="0"/>
              </a:rPr>
              <a:t>Revcom</a:t>
            </a:r>
            <a:r>
              <a:rPr lang="en-US" altLang="en-US" sz="1800" dirty="0" smtClean="0">
                <a:latin typeface="Times New Roman" pitchFamily="18" charset="0"/>
                <a:cs typeface="Times New Roman" pitchFamily="18" charset="0"/>
              </a:rPr>
              <a:t>		July 2015</a:t>
            </a:r>
            <a:endParaRPr lang="en-US" altLang="en-US" sz="1800" dirty="0">
              <a:latin typeface="Times New Roman" pitchFamily="18" charset="0"/>
              <a:cs typeface="Times New Roman" pitchFamily="18" charset="0"/>
            </a:endParaRPr>
          </a:p>
          <a:p>
            <a:pPr marL="0" indent="0">
              <a:buFontTx/>
              <a:buNone/>
              <a:defRPr/>
            </a:pPr>
            <a:endParaRPr lang="en-US" altLang="en-US" sz="1800" dirty="0" smtClean="0">
              <a:latin typeface="Times New Roman" pitchFamily="18" charset="0"/>
              <a:cs typeface="Times New Roman" pitchFamily="18" charset="0"/>
            </a:endParaRPr>
          </a:p>
        </p:txBody>
      </p:sp>
      <p:sp>
        <p:nvSpPr>
          <p:cNvPr id="28677" name="Footer Placeholder 4"/>
          <p:cNvSpPr>
            <a:spLocks noGrp="1"/>
          </p:cNvSpPr>
          <p:nvPr>
            <p:ph type="ftr" sz="quarter" idx="11"/>
          </p:nvPr>
        </p:nvSpPr>
        <p:spPr>
          <a:xfrm>
            <a:off x="5486400" y="6475413"/>
            <a:ext cx="3124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200" dirty="0">
                <a:latin typeface="Times New Roman" pitchFamily="18" charset="0"/>
              </a:rPr>
              <a:t>Chiu Ngo (Samsung)</a:t>
            </a:r>
          </a:p>
        </p:txBody>
      </p:sp>
      <p:sp>
        <p:nvSpPr>
          <p:cNvPr id="2867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2584644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GB" altLang="en-US" sz="1200">
                <a:latin typeface="Times New Roman" pitchFamily="18" charset="0"/>
              </a:rPr>
              <a:t>Slide </a:t>
            </a:r>
            <a:fld id="{0A17E9F3-4A0C-46D7-8D43-08DA9BFF57AF}" type="slidenum">
              <a:rPr lang="en-GB" altLang="en-US" sz="1200">
                <a:latin typeface="Times New Roman" pitchFamily="18" charset="0"/>
              </a:rPr>
              <a:pPr>
                <a:spcBef>
                  <a:spcPct val="0"/>
                </a:spcBef>
                <a:buFontTx/>
                <a:buNone/>
              </a:pPr>
              <a:t>9</a:t>
            </a:fld>
            <a:endParaRPr lang="en-GB" altLang="en-US" sz="1200">
              <a:latin typeface="Times New Roman" pitchFamily="18" charset="0"/>
            </a:endParaRPr>
          </a:p>
        </p:txBody>
      </p:sp>
      <p:sp>
        <p:nvSpPr>
          <p:cNvPr id="29699" name="Rectangle 2"/>
          <p:cNvSpPr>
            <a:spLocks noGrp="1" noChangeArrowheads="1"/>
          </p:cNvSpPr>
          <p:nvPr>
            <p:ph type="title"/>
          </p:nvPr>
        </p:nvSpPr>
        <p:spPr>
          <a:xfrm>
            <a:off x="684213" y="692150"/>
            <a:ext cx="7772400" cy="576263"/>
          </a:xfrm>
        </p:spPr>
        <p:txBody>
          <a:bodyPr/>
          <a:lstStyle/>
          <a:p>
            <a:pPr eaLnBrk="1" hangingPunct="1"/>
            <a:r>
              <a:rPr lang="en-US" altLang="en-US" b="1" dirty="0" smtClean="0"/>
              <a:t>WG Motion: </a:t>
            </a:r>
            <a:r>
              <a:rPr lang="en-US" altLang="en-US" b="1" dirty="0" smtClean="0"/>
              <a:t>BRC</a:t>
            </a:r>
            <a:endParaRPr lang="en-US" altLang="en-US" b="1" dirty="0" smtClean="0"/>
          </a:p>
        </p:txBody>
      </p:sp>
      <p:sp>
        <p:nvSpPr>
          <p:cNvPr id="29700" name="Rectangle 3"/>
          <p:cNvSpPr>
            <a:spLocks noGrp="1" noChangeArrowheads="1"/>
          </p:cNvSpPr>
          <p:nvPr>
            <p:ph type="body" idx="1"/>
          </p:nvPr>
        </p:nvSpPr>
        <p:spPr>
          <a:xfrm>
            <a:off x="684213" y="1484313"/>
            <a:ext cx="8101012" cy="4840287"/>
          </a:xfrm>
        </p:spPr>
        <p:txBody>
          <a:bodyPr/>
          <a:lstStyle/>
          <a:p>
            <a:r>
              <a:rPr lang="en-US" altLang="en-US" sz="2400" dirty="0" smtClean="0">
                <a:latin typeface="Times New Roman" pitchFamily="18" charset="0"/>
                <a:cs typeface="Times New Roman" pitchFamily="18" charset="0"/>
              </a:rPr>
              <a:t>Move that the 802.15 WG approves the formation of a Ballot Resolution Committee (BRC) for the WG balloting of the 802.15.4q draft standard with the following </a:t>
            </a:r>
            <a:r>
              <a:rPr lang="en-US" altLang="en-US" sz="2400" dirty="0">
                <a:latin typeface="Times New Roman" pitchFamily="18" charset="0"/>
                <a:cs typeface="Times New Roman" pitchFamily="18" charset="0"/>
              </a:rPr>
              <a:t>membership: </a:t>
            </a:r>
            <a:r>
              <a:rPr lang="en-US" sz="2400" dirty="0">
                <a:latin typeface="Times New Roman" pitchFamily="18" charset="0"/>
                <a:cs typeface="Times New Roman" pitchFamily="18" charset="0"/>
              </a:rPr>
              <a:t>Shahriar Emami, Allan </a:t>
            </a:r>
            <a:r>
              <a:rPr lang="en-US" sz="2400" dirty="0" smtClean="0">
                <a:latin typeface="Times New Roman" pitchFamily="18" charset="0"/>
                <a:cs typeface="Times New Roman" pitchFamily="18" charset="0"/>
              </a:rPr>
              <a:t>Zhu, </a:t>
            </a:r>
            <a:r>
              <a:rPr lang="en-US" sz="2400" dirty="0" err="1" smtClean="0">
                <a:latin typeface="Times New Roman" pitchFamily="18" charset="0"/>
                <a:cs typeface="Times New Roman" pitchFamily="18" charset="0"/>
              </a:rPr>
              <a:t>Hendricus</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De </a:t>
            </a:r>
            <a:r>
              <a:rPr lang="en-US" sz="2400" dirty="0" err="1">
                <a:latin typeface="Times New Roman" pitchFamily="18" charset="0"/>
                <a:cs typeface="Times New Roman" pitchFamily="18" charset="0"/>
              </a:rPr>
              <a:t>Ruijter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Chandrashekhar</a:t>
            </a:r>
            <a:r>
              <a:rPr lang="en-US" sz="2400" dirty="0">
                <a:latin typeface="Times New Roman" pitchFamily="18" charset="0"/>
                <a:cs typeface="Times New Roman" pitchFamily="18" charset="0"/>
              </a:rPr>
              <a:t> </a:t>
            </a:r>
            <a:r>
              <a:rPr lang="en-US" sz="2400" dirty="0" err="1">
                <a:latin typeface="Times New Roman" pitchFamily="18" charset="0"/>
                <a:cs typeface="Times New Roman" pitchFamily="18" charset="0"/>
              </a:rPr>
              <a:t>Thejaswi</a:t>
            </a:r>
            <a:r>
              <a:rPr lang="en-US" sz="2400" dirty="0">
                <a:latin typeface="Times New Roman" pitchFamily="18" charset="0"/>
                <a:cs typeface="Times New Roman" pitchFamily="18" charset="0"/>
              </a:rPr>
              <a:t> PS, </a:t>
            </a:r>
            <a:r>
              <a:rPr lang="en-US" sz="2400" dirty="0" smtClean="0">
                <a:latin typeface="Times New Roman" pitchFamily="18" charset="0"/>
                <a:cs typeface="Times New Roman" pitchFamily="18" charset="0"/>
              </a:rPr>
              <a:t>Jinesh Nair, </a:t>
            </a:r>
            <a:r>
              <a:rPr lang="en-US" sz="2400" dirty="0" err="1" smtClean="0">
                <a:latin typeface="Times New Roman" pitchFamily="18" charset="0"/>
                <a:cs typeface="Times New Roman" pitchFamily="18" charset="0"/>
              </a:rPr>
              <a:t>Kiran</a:t>
            </a:r>
            <a:r>
              <a:rPr lang="en-US" sz="2400" dirty="0" smtClean="0">
                <a:latin typeface="Times New Roman" pitchFamily="18" charset="0"/>
                <a:cs typeface="Times New Roman" pitchFamily="18" charset="0"/>
              </a:rPr>
              <a:t> </a:t>
            </a:r>
            <a:r>
              <a:rPr lang="en-US" sz="2400" dirty="0" err="1">
                <a:latin typeface="Times New Roman" pitchFamily="18" charset="0"/>
                <a:cs typeface="Times New Roman" pitchFamily="18" charset="0"/>
              </a:rPr>
              <a:t>Bynam</a:t>
            </a:r>
            <a:r>
              <a:rPr lang="en-US" sz="2400" dirty="0">
                <a:latin typeface="Times New Roman" pitchFamily="18" charset="0"/>
                <a:cs typeface="Times New Roman" pitchFamily="18" charset="0"/>
              </a:rPr>
              <a:t>, Youngsoo Kim and Chiu Ngo. </a:t>
            </a:r>
            <a:r>
              <a:rPr lang="en-US" altLang="en-US" sz="2400" dirty="0">
                <a:latin typeface="Times New Roman" pitchFamily="18" charset="0"/>
                <a:cs typeface="Times New Roman" pitchFamily="18" charset="0"/>
              </a:rPr>
              <a:t>The 802.15.4q BRC is authorized to approve comment resolutions on behalf of the 802.15 WG. Comment resolution between sessions will be </a:t>
            </a:r>
            <a:r>
              <a:rPr lang="en-US" altLang="en-US" sz="2400" dirty="0" smtClean="0">
                <a:latin typeface="Times New Roman" pitchFamily="18" charset="0"/>
                <a:cs typeface="Times New Roman" pitchFamily="18" charset="0"/>
              </a:rPr>
              <a:t>conducted via reflector email and via teleconferences announced to the reflector at least 30 days in advance.</a:t>
            </a:r>
          </a:p>
          <a:p>
            <a:pPr marL="0" indent="0">
              <a:buNone/>
            </a:pPr>
            <a:endParaRPr lang="en-US" altLang="en-US" sz="2400" dirty="0" smtClean="0">
              <a:latin typeface="Times New Roman" pitchFamily="18" charset="0"/>
              <a:cs typeface="Times New Roman" pitchFamily="18" charset="0"/>
            </a:endParaRPr>
          </a:p>
          <a:p>
            <a:pPr marL="366712">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r>
              <a:rPr lang="en-US" altLang="en-US" sz="2400" dirty="0" smtClean="0">
                <a:latin typeface="Times New Roman" pitchFamily="18" charset="0"/>
                <a:cs typeface="Times New Roman" pitchFamily="18" charset="0"/>
              </a:rPr>
              <a:t>Moved by: 	Chiu Ngo		Seconded by</a:t>
            </a:r>
            <a:r>
              <a:rPr lang="en-US" altLang="en-US" sz="2400" dirty="0">
                <a:latin typeface="Times New Roman" pitchFamily="18" charset="0"/>
                <a:cs typeface="Times New Roman" pitchFamily="18" charset="0"/>
              </a:rPr>
              <a:t>: </a:t>
            </a:r>
            <a:endParaRPr lang="en-US" altLang="en-US" sz="2400" dirty="0" smtClean="0">
              <a:latin typeface="Times New Roman" pitchFamily="18" charset="0"/>
              <a:cs typeface="Times New Roman" pitchFamily="18" charset="0"/>
            </a:endParaRPr>
          </a:p>
          <a:p>
            <a:pPr marL="23812" indent="0">
              <a:buNone/>
              <a:tabLst>
                <a:tab pos="342900" algn="l"/>
                <a:tab pos="455613" algn="l"/>
                <a:tab pos="912813" algn="l"/>
                <a:tab pos="1370013" algn="l"/>
                <a:tab pos="1827213" algn="l"/>
                <a:tab pos="2284413" algn="l"/>
                <a:tab pos="2741613" algn="l"/>
                <a:tab pos="3198813" algn="l"/>
                <a:tab pos="3656013" algn="l"/>
                <a:tab pos="4113213" algn="l"/>
                <a:tab pos="4570413" algn="l"/>
                <a:tab pos="5027613" algn="l"/>
                <a:tab pos="5484813" algn="l"/>
                <a:tab pos="5942013" algn="l"/>
                <a:tab pos="6399213" algn="l"/>
                <a:tab pos="6856413" algn="l"/>
                <a:tab pos="7313613" algn="l"/>
                <a:tab pos="7770813" algn="l"/>
                <a:tab pos="8228013" algn="l"/>
                <a:tab pos="8685213" algn="l"/>
                <a:tab pos="9142413" algn="l"/>
              </a:tabLst>
              <a:defRPr/>
            </a:pPr>
            <a:endParaRPr lang="en-US" altLang="en-US" sz="2400" dirty="0" smtClean="0">
              <a:latin typeface="Times New Roman" pitchFamily="18" charset="0"/>
              <a:cs typeface="Times New Roman" pitchFamily="18" charset="0"/>
            </a:endParaRPr>
          </a:p>
          <a:p>
            <a:pPr marL="0" indent="0">
              <a:buNone/>
            </a:pPr>
            <a:endParaRPr lang="en-US" altLang="en-US" sz="2400" dirty="0" smtClean="0">
              <a:latin typeface="Times New Roman" pitchFamily="18" charset="0"/>
              <a:cs typeface="Times New Roman" pitchFamily="18" charset="0"/>
            </a:endParaRPr>
          </a:p>
          <a:p>
            <a:pPr eaLnBrk="1" hangingPunct="1">
              <a:spcBef>
                <a:spcPts val="300"/>
              </a:spcBef>
            </a:pPr>
            <a:endParaRPr lang="en-US" altLang="en-US" sz="2400" dirty="0" smtClean="0"/>
          </a:p>
        </p:txBody>
      </p:sp>
      <p:sp>
        <p:nvSpPr>
          <p:cNvPr id="29701" name="Footer Placeholder 4"/>
          <p:cNvSpPr>
            <a:spLocks noGrp="1"/>
          </p:cNvSpPr>
          <p:nvPr>
            <p:ph type="ftr" sz="quarter" idx="11"/>
          </p:nvPr>
        </p:nvSpPr>
        <p:spPr>
          <a:xfrm>
            <a:off x="5486400" y="6475413"/>
            <a:ext cx="312420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None/>
            </a:pPr>
            <a:r>
              <a:rPr lang="en-US" altLang="en-US" sz="1200" dirty="0">
                <a:latin typeface="Times New Roman" pitchFamily="18" charset="0"/>
              </a:rPr>
              <a:t>Chiu Ngo (Samsung)</a:t>
            </a:r>
          </a:p>
          <a:p>
            <a:pPr>
              <a:spcBef>
                <a:spcPct val="0"/>
              </a:spcBef>
              <a:buFontTx/>
              <a:buNone/>
            </a:pPr>
            <a:endParaRPr lang="en-US" altLang="en-US" sz="1200" dirty="0" smtClean="0">
              <a:latin typeface="Times New Roman" pitchFamily="18" charset="0"/>
            </a:endParaRPr>
          </a:p>
        </p:txBody>
      </p:sp>
      <p:sp>
        <p:nvSpPr>
          <p:cNvPr id="297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itchFamily="34" charset="0"/>
              </a:defRPr>
            </a:lvl1pPr>
            <a:lvl2pPr marL="742950" indent="-285750">
              <a:spcBef>
                <a:spcPct val="20000"/>
              </a:spcBef>
              <a:buChar char="–"/>
              <a:defRPr sz="2800">
                <a:solidFill>
                  <a:schemeClr val="tx1"/>
                </a:solidFill>
                <a:latin typeface="Arial" pitchFamily="34" charset="0"/>
              </a:defRPr>
            </a:lvl2pPr>
            <a:lvl3pPr marL="1143000" indent="-228600">
              <a:spcBef>
                <a:spcPct val="20000"/>
              </a:spcBef>
              <a:buChar char="•"/>
              <a:defRPr sz="2400">
                <a:solidFill>
                  <a:schemeClr val="tx1"/>
                </a:solidFill>
                <a:latin typeface="Arial" pitchFamily="34" charset="0"/>
              </a:defRPr>
            </a:lvl3pPr>
            <a:lvl4pPr marL="1600200" indent="-228600">
              <a:spcBef>
                <a:spcPct val="20000"/>
              </a:spcBef>
              <a:buChar char="–"/>
              <a:defRPr sz="2000">
                <a:solidFill>
                  <a:schemeClr val="tx1"/>
                </a:solidFill>
                <a:latin typeface="Arial" pitchFamily="34" charset="0"/>
              </a:defRPr>
            </a:lvl4pPr>
            <a:lvl5pPr marL="2057400" indent="-228600">
              <a:spcBef>
                <a:spcPct val="20000"/>
              </a:spcBef>
              <a:buChar char="•"/>
              <a:defRPr sz="2000">
                <a:solidFill>
                  <a:schemeClr val="tx1"/>
                </a:solidFill>
                <a:latin typeface="Arial" pitchFamily="34" charset="0"/>
              </a:defRPr>
            </a:lvl5pPr>
            <a:lvl6pPr marL="2514600" indent="-228600" eaLnBrk="0" fontAlgn="base" hangingPunct="0">
              <a:spcBef>
                <a:spcPct val="20000"/>
              </a:spcBef>
              <a:spcAft>
                <a:spcPct val="0"/>
              </a:spcAft>
              <a:buChar char="•"/>
              <a:defRPr sz="2000">
                <a:solidFill>
                  <a:schemeClr val="tx1"/>
                </a:solidFill>
                <a:latin typeface="Arial" pitchFamily="34" charset="0"/>
              </a:defRPr>
            </a:lvl6pPr>
            <a:lvl7pPr marL="2971800" indent="-228600" eaLnBrk="0" fontAlgn="base" hangingPunct="0">
              <a:spcBef>
                <a:spcPct val="20000"/>
              </a:spcBef>
              <a:spcAft>
                <a:spcPct val="0"/>
              </a:spcAft>
              <a:buChar char="•"/>
              <a:defRPr sz="2000">
                <a:solidFill>
                  <a:schemeClr val="tx1"/>
                </a:solidFill>
                <a:latin typeface="Arial" pitchFamily="34" charset="0"/>
              </a:defRPr>
            </a:lvl7pPr>
            <a:lvl8pPr marL="3429000" indent="-228600" eaLnBrk="0" fontAlgn="base" hangingPunct="0">
              <a:spcBef>
                <a:spcPct val="20000"/>
              </a:spcBef>
              <a:spcAft>
                <a:spcPct val="0"/>
              </a:spcAft>
              <a:buChar char="•"/>
              <a:defRPr sz="2000">
                <a:solidFill>
                  <a:schemeClr val="tx1"/>
                </a:solidFill>
                <a:latin typeface="Arial" pitchFamily="34" charset="0"/>
              </a:defRPr>
            </a:lvl8pPr>
            <a:lvl9pPr marL="3886200" indent="-228600" eaLnBrk="0" fontAlgn="base" hangingPunct="0">
              <a:spcBef>
                <a:spcPct val="20000"/>
              </a:spcBef>
              <a:spcAft>
                <a:spcPct val="0"/>
              </a:spcAft>
              <a:buChar char="•"/>
              <a:defRPr sz="2000">
                <a:solidFill>
                  <a:schemeClr val="tx1"/>
                </a:solidFill>
                <a:latin typeface="Arial" pitchFamily="34" charset="0"/>
              </a:defRPr>
            </a:lvl9pPr>
          </a:lstStyle>
          <a:p>
            <a:pPr>
              <a:spcBef>
                <a:spcPct val="0"/>
              </a:spcBef>
              <a:buFontTx/>
              <a:buNone/>
            </a:pPr>
            <a:r>
              <a:rPr lang="en-US" altLang="en-US" sz="1400" smtClean="0">
                <a:latin typeface="Times New Roman" pitchFamily="18" charset="0"/>
              </a:rPr>
              <a:t>January 2015</a:t>
            </a:r>
          </a:p>
        </p:txBody>
      </p:sp>
    </p:spTree>
    <p:extLst>
      <p:ext uri="{BB962C8B-B14F-4D97-AF65-F5344CB8AC3E}">
        <p14:creationId xmlns:p14="http://schemas.microsoft.com/office/powerpoint/2010/main" val="44091045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464</Words>
  <Application>Microsoft Office PowerPoint</Application>
  <PresentationFormat>On-screen Show (4:3)</PresentationFormat>
  <Paragraphs>127</Paragraphs>
  <Slides>10</Slides>
  <Notes>6</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IEEE 802.15.4q Task Group</vt:lpstr>
      <vt:lpstr>January 2015 Session</vt:lpstr>
      <vt:lpstr>Achievement this week</vt:lpstr>
      <vt:lpstr>Plan for March Meeting</vt:lpstr>
      <vt:lpstr>Teleconferences</vt:lpstr>
      <vt:lpstr>TG4q Timeline</vt:lpstr>
      <vt:lpstr>TG4q Timeline (cont’)</vt:lpstr>
      <vt:lpstr>WG Motion: BRC</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2015-01-12T21:11:50Z</dcterms:created>
  <dcterms:modified xsi:type="dcterms:W3CDTF">2015-01-15T18:57:21Z</dcterms:modified>
</cp:coreProperties>
</file>