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7"/>
  </p:notesMasterIdLst>
  <p:handoutMasterIdLst>
    <p:handoutMasterId r:id="rId8"/>
  </p:handoutMasterIdLst>
  <p:sldIdLst>
    <p:sldId id="256" r:id="rId3"/>
    <p:sldId id="257" r:id="rId4"/>
    <p:sldId id="315" r:id="rId5"/>
    <p:sldId id="316" r:id="rId6"/>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24" autoAdjust="0"/>
  </p:normalViewPr>
  <p:slideViewPr>
    <p:cSldViewPr>
      <p:cViewPr>
        <p:scale>
          <a:sx n="73" d="100"/>
          <a:sy n="73" d="100"/>
        </p:scale>
        <p:origin x="5" y="-106"/>
      </p:cViewPr>
      <p:guideLst>
        <p:guide orient="horz" pos="2160"/>
        <p:guide pos="2880"/>
      </p:guideLst>
    </p:cSldViewPr>
  </p:slideViewPr>
  <p:outlineViewPr>
    <p:cViewPr varScale="1">
      <p:scale>
        <a:sx n="170" d="200"/>
        <a:sy n="170" d="200"/>
      </p:scale>
      <p:origin x="0" y="1140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1/15/2015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extLst>
      <p:ext uri="{BB962C8B-B14F-4D97-AF65-F5344CB8AC3E}">
        <p14:creationId xmlns:p14="http://schemas.microsoft.com/office/powerpoint/2010/main" val="3325600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extLst>
      <p:ext uri="{BB962C8B-B14F-4D97-AF65-F5344CB8AC3E}">
        <p14:creationId xmlns:p14="http://schemas.microsoft.com/office/powerpoint/2010/main" val="212815646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885202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69046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74440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4</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680104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 2015</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smtClean="0"/>
              <a:t>Jan 2015</a:t>
            </a:r>
            <a:endParaRPr lang="en-US"/>
          </a:p>
        </p:txBody>
      </p:sp>
      <p:sp>
        <p:nvSpPr>
          <p:cNvPr id="5" name="Rectangle 4"/>
          <p:cNvSpPr>
            <a:spLocks noGrp="1" noChangeArrowheads="1"/>
          </p:cNvSpPr>
          <p:nvPr>
            <p:ph type="ftr" idx="11"/>
          </p:nvPr>
        </p:nvSpPr>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Benjamin Rolfe (BCA)</a:t>
            </a:r>
            <a:endParaRPr lang="en-US"/>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smtClean="0"/>
              <a:t>Jan 2015</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smtClean="0"/>
              <a:t>Benjamin Rolfe (BCA)</a:t>
            </a:r>
            <a:endParaRPr lang="en-US" dirty="0"/>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305256"/>
            <a:ext cx="2025650" cy="28688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smtClean="0"/>
              <a:t>Jan 2015</a:t>
            </a:r>
            <a:endParaRPr lang="en-US" dirty="0"/>
          </a:p>
        </p:txBody>
      </p:sp>
      <p:sp>
        <p:nvSpPr>
          <p:cNvPr id="1028" name="Rectangle 4"/>
          <p:cNvSpPr>
            <a:spLocks noGrp="1" noChangeArrowheads="1"/>
          </p:cNvSpPr>
          <p:nvPr>
            <p:ph type="ftr"/>
          </p:nvPr>
        </p:nvSpPr>
        <p:spPr bwMode="auto">
          <a:xfrm>
            <a:off x="5562600" y="6475413"/>
            <a:ext cx="30162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defRPr sz="1600">
                <a:solidFill>
                  <a:srgbClr val="000000"/>
                </a:solidFill>
                <a:latin typeface="Times New Roman" pitchFamily="16" charset="0"/>
                <a:ea typeface="+mn-ea"/>
                <a:cs typeface="+mn-cs"/>
              </a:defRPr>
            </a:lvl1pPr>
          </a:lstStyle>
          <a:p>
            <a:pPr>
              <a:defRPr/>
            </a:pPr>
            <a:r>
              <a:rPr lang="en-US" smtClean="0"/>
              <a:t>Benjamin Rolfe (BCA)</a:t>
            </a:r>
            <a:endParaRPr lang="en-US" dirty="0"/>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305256"/>
            <a:ext cx="4160838" cy="215444"/>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a:t>
            </a:r>
            <a:r>
              <a:rPr lang="en-US" sz="1400" b="1" baseline="0" dirty="0" smtClean="0">
                <a:solidFill>
                  <a:schemeClr val="tx1"/>
                </a:solidFill>
              </a:rPr>
              <a:t> 802.</a:t>
            </a:r>
            <a:r>
              <a:rPr lang="en-US" sz="1400" dirty="0" smtClean="0">
                <a:solidFill>
                  <a:schemeClr val="tx1"/>
                </a:solidFill>
              </a:rPr>
              <a:t> </a:t>
            </a:r>
            <a:r>
              <a:rPr lang="en-US" sz="1400" b="1" kern="1200" dirty="0" smtClean="0">
                <a:solidFill>
                  <a:schemeClr val="tx1"/>
                </a:solidFill>
                <a:latin typeface="Times New Roman" pitchFamily="18" charset="0"/>
                <a:ea typeface="WenQuanYi Zen Hei" charset="0"/>
                <a:cs typeface="WenQuanYi Zen Hei" charset="0"/>
              </a:rPr>
              <a:t>15-15-0078-00-004r</a:t>
            </a:r>
            <a:endParaRPr lang="en-US" sz="1400" b="1" kern="1200" dirty="0">
              <a:solidFill>
                <a:schemeClr val="tx1"/>
              </a:solidFill>
              <a:latin typeface="Times New Roman" pitchFamily="18" charset="0"/>
              <a:ea typeface="WenQuanYi Zen Hei" charset="0"/>
              <a:cs typeface="WenQuanYi Zen Hei" charset="0"/>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Benjamin Rolfe (BCA)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smtClean="0">
                <a:latin typeface="Times New Roman" pitchFamily="18" charset="0"/>
              </a:rPr>
              <a:t>Jan 2015</a:t>
            </a:r>
            <a:endParaRPr lang="en-US" sz="1600" b="1" dirty="0" smtClean="0">
              <a:latin typeface="Times New Roman" pitchFamily="18" charset="0"/>
            </a:endParaRPr>
          </a:p>
        </p:txBody>
      </p:sp>
      <p:sp>
        <p:nvSpPr>
          <p:cNvPr id="4099" name="Footer Placeholder 3"/>
          <p:cNvSpPr>
            <a:spLocks noGrp="1"/>
          </p:cNvSpPr>
          <p:nvPr>
            <p:ph type="ft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a:t>
            </a:r>
            <a:r>
              <a:rPr lang="en-US" sz="1800" dirty="0" smtClean="0">
                <a:solidFill>
                  <a:srgbClr val="000000"/>
                </a:solidFill>
              </a:rPr>
              <a:t>January 2015 </a:t>
            </a:r>
            <a:r>
              <a:rPr lang="en-US" sz="1800" dirty="0" smtClean="0">
                <a:solidFill>
                  <a:srgbClr val="000000"/>
                </a:solidFill>
              </a:rPr>
              <a:t>Closing Report</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b="1" dirty="0" smtClean="0">
                <a:solidFill>
                  <a:srgbClr val="000000"/>
                </a:solidFill>
              </a:rPr>
              <a:t>:</a:t>
            </a:r>
            <a:r>
              <a:rPr lang="en-US" sz="1800" dirty="0">
                <a:solidFill>
                  <a:srgbClr val="000000"/>
                </a:solidFill>
              </a:rPr>
              <a:t> </a:t>
            </a:r>
            <a:r>
              <a:rPr lang="en-US" sz="1800" dirty="0" smtClean="0">
                <a:solidFill>
                  <a:srgbClr val="000000"/>
                </a:solidFill>
              </a:rPr>
              <a:t>15 Jan 2015</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smtClean="0">
                <a:solidFill>
                  <a:schemeClr val="tx1"/>
                </a:solidFill>
              </a:rPr>
              <a:t>Benjamin Rolfe, Blind Creek Associates</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a:t>
            </a:r>
            <a:r>
              <a:rPr lang="en-US" sz="1800" dirty="0" err="1" smtClean="0">
                <a:solidFill>
                  <a:srgbClr val="000000"/>
                </a:solidFill>
                <a:ea typeface="DejaVu Sans" charset="0"/>
                <a:cs typeface="DejaVu Sans" charset="0"/>
              </a:rPr>
              <a:t>ben.rolfe</a:t>
            </a:r>
            <a:r>
              <a:rPr lang="en-US" sz="1800" dirty="0" smtClean="0">
                <a:solidFill>
                  <a:srgbClr val="000000"/>
                </a:solidFill>
                <a:ea typeface="DejaVu Sans" charset="0"/>
                <a:cs typeface="DejaVu Sans" charset="0"/>
              </a:rPr>
              <a:t> @ ieee.org)</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Closing report task group 802.15.4r</a:t>
            </a:r>
            <a:endParaRPr lang="en-US" sz="1800" dirty="0">
              <a:solidFill>
                <a:srgbClr val="000000"/>
              </a:solidFill>
              <a:ea typeface="DejaVu Sans" charset="0"/>
              <a:cs typeface="DejaVu Sans" charset="0"/>
            </a:endParaRP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 Record activities </a:t>
            </a:r>
            <a:r>
              <a:rPr lang="en-US" sz="1800" dirty="0">
                <a:solidFill>
                  <a:srgbClr val="000000"/>
                </a:solidFill>
                <a:ea typeface="DejaVu Sans" charset="0"/>
                <a:cs typeface="DejaVu Sans" charset="0"/>
              </a:rPr>
              <a:t>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Closing Report for TG 4r Sessions</a:t>
            </a:r>
          </a:p>
        </p:txBody>
      </p:sp>
      <p:sp>
        <p:nvSpPr>
          <p:cNvPr id="5122" name="Date Placeholder 2"/>
          <p:cNvSpPr>
            <a:spLocks noGrp="1"/>
          </p:cNvSpPr>
          <p:nvPr>
            <p:ph type="dt" idx="10"/>
          </p:nvPr>
        </p:nvSpPr>
        <p:spPr/>
        <p:txBody>
          <a:bodyPr/>
          <a:lstStyle/>
          <a:p>
            <a:pPr>
              <a:defRPr/>
            </a:pPr>
            <a:r>
              <a:rPr lang="en-US" sz="1600" smtClean="0">
                <a:latin typeface="Times New Roman" pitchFamily="18" charset="0"/>
              </a:rPr>
              <a:t>Jan 2015</a:t>
            </a:r>
            <a:endParaRPr lang="en-US" sz="1600" dirty="0" smtClean="0">
              <a:latin typeface="Times New Roman" pitchFamily="18" charset="0"/>
            </a:endParaRP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Atlanta, GA, USA</a:t>
            </a:r>
            <a:endParaRPr lang="en-US" sz="2400" dirty="0" smtClean="0">
              <a:latin typeface="+mj-lt"/>
            </a:endParaRP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January 2015</a:t>
            </a:r>
            <a:endParaRPr lang="en-US" sz="2400"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Jan 2015</a:t>
            </a:r>
            <a:endParaRPr lang="en-US" dirty="0" smtClean="0">
              <a:latin typeface="Times New Roman" pitchFamily="18" charset="0"/>
            </a:endParaRPr>
          </a:p>
        </p:txBody>
      </p:sp>
      <p:sp>
        <p:nvSpPr>
          <p:cNvPr id="12291" name="Footer Placeholder 4"/>
          <p:cNvSpPr>
            <a:spLocks noGrp="1"/>
          </p:cNvSpPr>
          <p:nvPr>
            <p:ph type="ftr" sz="quarter" idx="11"/>
          </p:nvPr>
        </p:nvSpPr>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Status</a:t>
            </a:r>
          </a:p>
        </p:txBody>
      </p:sp>
      <p:sp>
        <p:nvSpPr>
          <p:cNvPr id="12294" name="Rectangle 2"/>
          <p:cNvSpPr>
            <a:spLocks noGrp="1" noChangeArrowheads="1"/>
          </p:cNvSpPr>
          <p:nvPr>
            <p:ph type="body" idx="1"/>
          </p:nvPr>
        </p:nvSpPr>
        <p:spPr>
          <a:xfrm>
            <a:off x="152400" y="1219200"/>
            <a:ext cx="8763000" cy="4106863"/>
          </a:xfrm>
        </p:spPr>
        <p:txBody>
          <a:bodyPr/>
          <a:lstStyle/>
          <a:p>
            <a:pPr>
              <a:buFont typeface="Arial" pitchFamily="34" charset="0"/>
              <a:buChar char="•"/>
              <a:defRPr/>
            </a:pPr>
            <a:r>
              <a:rPr lang="en-US" sz="2400" dirty="0" smtClean="0">
                <a:solidFill>
                  <a:schemeClr val="tx1"/>
                </a:solidFill>
                <a:latin typeface="+mj-lt"/>
              </a:rPr>
              <a:t>Conducted </a:t>
            </a:r>
            <a:r>
              <a:rPr lang="en-US" sz="2400" dirty="0" smtClean="0">
                <a:solidFill>
                  <a:schemeClr val="tx1"/>
                </a:solidFill>
                <a:latin typeface="+mj-lt"/>
              </a:rPr>
              <a:t>3 </a:t>
            </a:r>
            <a:r>
              <a:rPr lang="en-US" sz="2400" dirty="0" smtClean="0">
                <a:solidFill>
                  <a:schemeClr val="tx1"/>
                </a:solidFill>
                <a:latin typeface="+mj-lt"/>
              </a:rPr>
              <a:t>meetings this week </a:t>
            </a:r>
            <a:endParaRPr lang="en-US" sz="2400" dirty="0" smtClean="0">
              <a:solidFill>
                <a:schemeClr val="tx1"/>
              </a:solidFill>
              <a:latin typeface="+mj-lt"/>
            </a:endParaRPr>
          </a:p>
          <a:p>
            <a:pPr lvl="1">
              <a:buFont typeface="Arial" pitchFamily="34" charset="0"/>
              <a:buChar char="•"/>
              <a:defRPr/>
            </a:pPr>
            <a:r>
              <a:rPr lang="en-US" sz="2000" dirty="0" smtClean="0">
                <a:solidFill>
                  <a:schemeClr val="tx1"/>
                </a:solidFill>
                <a:latin typeface="+mj-lt"/>
              </a:rPr>
              <a:t>Mon AM2</a:t>
            </a:r>
          </a:p>
          <a:p>
            <a:pPr lvl="1">
              <a:buFont typeface="Arial" pitchFamily="34" charset="0"/>
              <a:buChar char="•"/>
              <a:defRPr/>
            </a:pPr>
            <a:r>
              <a:rPr lang="en-US" sz="2000" dirty="0" smtClean="0">
                <a:solidFill>
                  <a:schemeClr val="tx1"/>
                </a:solidFill>
                <a:latin typeface="+mj-lt"/>
              </a:rPr>
              <a:t>Tue AM2</a:t>
            </a:r>
          </a:p>
          <a:p>
            <a:pPr lvl="1">
              <a:buFont typeface="Arial" pitchFamily="34" charset="0"/>
              <a:buChar char="•"/>
              <a:defRPr/>
            </a:pPr>
            <a:r>
              <a:rPr lang="en-US" sz="2000" dirty="0" smtClean="0">
                <a:solidFill>
                  <a:schemeClr val="tx1"/>
                </a:solidFill>
                <a:latin typeface="+mj-lt"/>
              </a:rPr>
              <a:t>Thu PM1)</a:t>
            </a:r>
            <a:endParaRPr lang="en-US" sz="20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Discussions about continuation of leadership</a:t>
            </a:r>
          </a:p>
          <a:p>
            <a:pPr>
              <a:buFont typeface="Arial" pitchFamily="34" charset="0"/>
              <a:buChar char="•"/>
              <a:defRPr/>
            </a:pPr>
            <a:r>
              <a:rPr lang="en-US" sz="2400" smtClean="0">
                <a:solidFill>
                  <a:schemeClr val="tx1"/>
                </a:solidFill>
                <a:latin typeface="+mj-lt"/>
              </a:rPr>
              <a:t>Completed </a:t>
            </a:r>
            <a:r>
              <a:rPr lang="en-US" sz="2400" smtClean="0">
                <a:solidFill>
                  <a:schemeClr val="tx1"/>
                </a:solidFill>
                <a:latin typeface="+mj-lt"/>
              </a:rPr>
              <a:t>Technical </a:t>
            </a:r>
            <a:r>
              <a:rPr lang="en-US" sz="2400" dirty="0" smtClean="0">
                <a:solidFill>
                  <a:schemeClr val="tx1"/>
                </a:solidFill>
                <a:latin typeface="+mj-lt"/>
              </a:rPr>
              <a:t>Guidelines Document</a:t>
            </a:r>
            <a:br>
              <a:rPr lang="en-US" sz="2400" dirty="0" smtClean="0">
                <a:solidFill>
                  <a:schemeClr val="tx1"/>
                </a:solidFill>
                <a:latin typeface="+mj-lt"/>
              </a:rPr>
            </a:br>
            <a:r>
              <a:rPr lang="en-US" sz="2400" dirty="0" smtClean="0">
                <a:solidFill>
                  <a:schemeClr val="tx1"/>
                </a:solidFill>
                <a:latin typeface="+mj-lt"/>
              </a:rPr>
              <a:t> (Result posted in doc #</a:t>
            </a:r>
            <a:r>
              <a:rPr lang="en-US" sz="2400" dirty="0" smtClean="0">
                <a:solidFill>
                  <a:schemeClr val="tx1"/>
                </a:solidFill>
                <a:latin typeface="+mj-lt"/>
              </a:rPr>
              <a:t>15-14-0297-04)</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Revised timelines for Call for Proposals </a:t>
            </a:r>
            <a:endParaRPr lang="en-US" sz="2000" dirty="0" smtClean="0">
              <a:solidFill>
                <a:schemeClr val="tx1"/>
              </a:solidFill>
              <a:latin typeface="+mj-lt"/>
            </a:endParaRPr>
          </a:p>
          <a:p>
            <a:pPr marL="0" indent="0">
              <a:defRPr/>
            </a:pPr>
            <a:r>
              <a:rPr lang="en-US" sz="2400" dirty="0" smtClean="0">
                <a:solidFill>
                  <a:schemeClr val="tx1"/>
                </a:solidFill>
              </a:rPr>
              <a:t/>
            </a:r>
            <a:br>
              <a:rPr lang="en-US" sz="2400" dirty="0" smtClean="0">
                <a:solidFill>
                  <a:schemeClr val="tx1"/>
                </a:solidFill>
              </a:rPr>
            </a:br>
            <a:endParaRPr lang="en-US" sz="2400" dirty="0" smtClean="0">
              <a:solidFill>
                <a:schemeClr val="tx1"/>
              </a:solidFill>
            </a:endParaRPr>
          </a:p>
          <a:p>
            <a:pPr>
              <a:defRPr/>
            </a:pP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t>Jan 2015</a:t>
            </a:r>
            <a:endParaRPr lang="en-US" dirty="0"/>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smtClean="0"/>
              <a:t>Benjamin Rolfe (BCA)</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p14="http://schemas.microsoft.com/office/powerpoint/2010/main" val="637958014"/>
              </p:ext>
            </p:extLst>
          </p:nvPr>
        </p:nvGraphicFramePr>
        <p:xfrm>
          <a:off x="609600" y="1523999"/>
          <a:ext cx="8153399" cy="4007645"/>
        </p:xfrm>
        <a:graphic>
          <a:graphicData uri="http://schemas.openxmlformats.org/drawingml/2006/table">
            <a:tbl>
              <a:tblPr/>
              <a:tblGrid>
                <a:gridCol w="431999"/>
                <a:gridCol w="2787395"/>
                <a:gridCol w="397809"/>
                <a:gridCol w="512018"/>
                <a:gridCol w="510293"/>
                <a:gridCol w="508567"/>
                <a:gridCol w="447034"/>
                <a:gridCol w="457617"/>
                <a:gridCol w="397809"/>
                <a:gridCol w="397809"/>
                <a:gridCol w="410178"/>
                <a:gridCol w="437672"/>
                <a:gridCol w="457199"/>
              </a:tblGrid>
              <a:tr h="152414">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5669</TotalTime>
  <Words>192</Words>
  <Application>Microsoft Office PowerPoint</Application>
  <PresentationFormat>On-screen Show (4:3)</PresentationFormat>
  <Paragraphs>66</Paragraphs>
  <Slides>4</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vt:i4>
      </vt:variant>
    </vt:vector>
  </HeadingPairs>
  <TitlesOfParts>
    <vt:vector size="12" baseType="lpstr">
      <vt:lpstr>ＭＳ Ｐゴシック</vt:lpstr>
      <vt:lpstr>Arial</vt:lpstr>
      <vt:lpstr>Calibri</vt:lpstr>
      <vt:lpstr>DejaVu Sans</vt:lpstr>
      <vt:lpstr>Times New Roman</vt:lpstr>
      <vt:lpstr>WenQuanYi Zen Hei</vt:lpstr>
      <vt:lpstr>Office Theme</vt:lpstr>
      <vt:lpstr>Custom Design</vt:lpstr>
      <vt:lpstr>PowerPoint Presentation</vt:lpstr>
      <vt:lpstr>Closing Report for TG 4r Sessions</vt:lpstr>
      <vt:lpstr>Status</vt:lpstr>
      <vt:lpstr>Outlook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TG4r Closing Report, January 2015 Atlanta, GA, USA</dc:title>
  <dc:subject>IEEE 802.15 &lt;subject&gt;</dc:subject>
  <dc:creator>Benjamin Rolfe</dc:creator>
  <dc:description>&lt;doc# 15-15-0078-00-004r&gt;</dc:description>
  <cp:lastModifiedBy>Benjamin Rolfe</cp:lastModifiedBy>
  <cp:revision>286</cp:revision>
  <cp:lastPrinted>1998-02-10T19:28:06Z</cp:lastPrinted>
  <dcterms:created xsi:type="dcterms:W3CDTF">2011-01-18T04:15:26Z</dcterms:created>
  <dcterms:modified xsi:type="dcterms:W3CDTF">2015-01-15T17:03:45Z</dcterms:modified>
</cp:coreProperties>
</file>