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55" r:id="rId7"/>
    <p:sldId id="369"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1/15/2015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1/15/2015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1/15/2015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1/15/2015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1/15/2015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1/15/2015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1/15/2015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1/15/2015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1/15/2015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1/15/2015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1/15/2015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1/15/2015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1/15/2015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1/15/2015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1/15/2015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1/15/2015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1/15/2015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1/15/2015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1/15/2015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1/15/2015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1/15/2015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1/15/2015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1/15/2015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fld id="{FF967D92-CED2-4E67-BF26-C4DDA4F65772}" type="datetime1">
              <a:rPr lang="en-US" altLang="ko-KR" smtClean="0"/>
              <a:t>1/15/2015</a:t>
            </a:fld>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15-15-0075-00-0008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January 15 </a:t>
            </a:r>
            <a:r>
              <a:rPr lang="en-US" altLang="ko-KR" sz="1600" dirty="0" smtClean="0">
                <a:solidFill>
                  <a:srgbClr val="FF0000"/>
                </a:solidFill>
                <a:ea typeface="굴림" pitchFamily="50" charset="-127"/>
              </a:rPr>
              <a:t>2015</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January 2015 Atlanta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1/15/2015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January 15, 2015</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1/15/2015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Discussion/Harmonization of Contributions </a:t>
            </a:r>
          </a:p>
          <a:p>
            <a:r>
              <a:rPr lang="en-US" sz="2400" dirty="0" smtClean="0"/>
              <a:t>Drafting v.7</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1/15/2015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295400"/>
            <a:ext cx="7772400" cy="4114800"/>
          </a:xfrm>
        </p:spPr>
        <p:txBody>
          <a:bodyPr/>
          <a:lstStyle/>
          <a:p>
            <a:r>
              <a:rPr lang="en-US" sz="2000" dirty="0" smtClean="0"/>
              <a:t>8 time slots used at this meeting</a:t>
            </a:r>
          </a:p>
          <a:p>
            <a:r>
              <a:rPr lang="en-US" sz="2000" dirty="0" smtClean="0"/>
              <a:t>PHY draft done</a:t>
            </a:r>
          </a:p>
          <a:p>
            <a:r>
              <a:rPr lang="en-US" sz="2000" dirty="0" smtClean="0"/>
              <a:t>Detailed draft plan until next meeting </a:t>
            </a:r>
          </a:p>
          <a:p>
            <a:r>
              <a:rPr lang="en-US" sz="2000" dirty="0" smtClean="0"/>
              <a:t>Presentations and drafting</a:t>
            </a:r>
          </a:p>
          <a:p>
            <a:pPr lvl="1"/>
            <a:r>
              <a:rPr lang="en-US" sz="1600" dirty="0" smtClean="0"/>
              <a:t>Doc. 16r0, 17r0: Reference signal in high mobility (Marco Hernandez) </a:t>
            </a:r>
          </a:p>
          <a:p>
            <a:pPr lvl="1"/>
            <a:r>
              <a:rPr lang="en-US" sz="1600" dirty="0" smtClean="0"/>
              <a:t>Doc. 10r1: Terminology change (</a:t>
            </a:r>
            <a:r>
              <a:rPr lang="en-US" sz="1600" dirty="0" err="1" smtClean="0"/>
              <a:t>Byungjae</a:t>
            </a:r>
            <a:r>
              <a:rPr lang="en-US" sz="1600" dirty="0" smtClean="0"/>
              <a:t> </a:t>
            </a:r>
            <a:r>
              <a:rPr lang="en-US" sz="1600" dirty="0" err="1" smtClean="0"/>
              <a:t>Kwak</a:t>
            </a:r>
            <a:r>
              <a:rPr lang="en-US" sz="1600" dirty="0" smtClean="0"/>
              <a:t>) </a:t>
            </a:r>
          </a:p>
          <a:p>
            <a:pPr lvl="1"/>
            <a:r>
              <a:rPr lang="en-US" sz="1600" dirty="0" smtClean="0"/>
              <a:t>Doc. 12r1: Proposed structure on CAP Period (</a:t>
            </a:r>
            <a:r>
              <a:rPr lang="en-US" sz="1600" dirty="0" err="1" smtClean="0"/>
              <a:t>Byungjae</a:t>
            </a:r>
            <a:r>
              <a:rPr lang="en-US" sz="1600" dirty="0" smtClean="0"/>
              <a:t> </a:t>
            </a:r>
            <a:r>
              <a:rPr lang="en-US" sz="1600" dirty="0" err="1" smtClean="0"/>
              <a:t>Kwak</a:t>
            </a:r>
            <a:r>
              <a:rPr lang="en-US" sz="1600" dirty="0" smtClean="0"/>
              <a:t>)</a:t>
            </a:r>
          </a:p>
          <a:p>
            <a:pPr lvl="1"/>
            <a:r>
              <a:rPr lang="en-US" sz="1600" dirty="0" smtClean="0"/>
              <a:t>Doc. 46r1: Frequency Channel Selection (</a:t>
            </a:r>
            <a:r>
              <a:rPr lang="en-US" sz="1600" dirty="0" err="1" smtClean="0"/>
              <a:t>Huan</a:t>
            </a:r>
            <a:r>
              <a:rPr lang="en-US" sz="1600" dirty="0" smtClean="0"/>
              <a:t>-Bang Li)</a:t>
            </a:r>
            <a:r>
              <a:rPr lang="en-US" sz="1200" dirty="0" smtClean="0"/>
              <a:t>  </a:t>
            </a:r>
            <a:endParaRPr lang="en-US" sz="1600" dirty="0" smtClean="0"/>
          </a:p>
          <a:p>
            <a:pPr lvl="1"/>
            <a:r>
              <a:rPr lang="en-US" sz="1600" dirty="0" smtClean="0"/>
              <a:t>Doc. 53r1: Update on Fully distributed Sync (</a:t>
            </a:r>
            <a:r>
              <a:rPr lang="en-US" sz="1600" dirty="0" err="1" smtClean="0"/>
              <a:t>Byungjae</a:t>
            </a:r>
            <a:r>
              <a:rPr lang="en-US" sz="1600" dirty="0" smtClean="0"/>
              <a:t> </a:t>
            </a:r>
            <a:r>
              <a:rPr lang="en-US" sz="1600" dirty="0" err="1" smtClean="0"/>
              <a:t>Kwak</a:t>
            </a:r>
            <a:r>
              <a:rPr lang="en-US" sz="1600" dirty="0" smtClean="0"/>
              <a:t>)</a:t>
            </a:r>
          </a:p>
          <a:p>
            <a:pPr lvl="1"/>
            <a:r>
              <a:rPr lang="en-US" sz="1600" dirty="0" smtClean="0"/>
              <a:t>Doc. 657r4: PAC work items (Myung Lee, et. Al)</a:t>
            </a:r>
          </a:p>
          <a:p>
            <a:pPr lvl="1"/>
            <a:r>
              <a:rPr lang="en-US" sz="1600" dirty="0" smtClean="0"/>
              <a:t>Doc. 65r0: Relative Positioning (Igor </a:t>
            </a:r>
            <a:r>
              <a:rPr lang="en-US" sz="1600" dirty="0" err="1" smtClean="0"/>
              <a:t>Dotlic</a:t>
            </a:r>
            <a:r>
              <a:rPr lang="en-US" sz="1600" dirty="0"/>
              <a:t>)</a:t>
            </a:r>
            <a:endParaRPr lang="en-US" sz="16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1/15/2015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7772400" cy="4114800"/>
          </a:xfrm>
        </p:spPr>
        <p:txBody>
          <a:bodyPr/>
          <a:lstStyle/>
          <a:p>
            <a:pPr marL="0" indent="0">
              <a:buNone/>
            </a:pPr>
            <a:r>
              <a:rPr lang="en-US" altLang="ja-JP" sz="2400" dirty="0" smtClean="0"/>
              <a:t>Completed Draft v.8</a:t>
            </a:r>
          </a:p>
          <a:p>
            <a:pPr lvl="1"/>
            <a:r>
              <a:rPr lang="en-US" altLang="ja-JP" sz="2400" dirty="0" smtClean="0"/>
              <a:t>All main PHY </a:t>
            </a:r>
            <a:r>
              <a:rPr lang="en-US" altLang="ja-JP" sz="2400" dirty="0" err="1" smtClean="0"/>
              <a:t>writeup</a:t>
            </a:r>
            <a:r>
              <a:rPr lang="en-US" altLang="ja-JP" sz="2400" dirty="0"/>
              <a:t> </a:t>
            </a:r>
            <a:r>
              <a:rPr lang="en-US" altLang="ja-JP" sz="2400" dirty="0" smtClean="0"/>
              <a:t>completed.  </a:t>
            </a:r>
            <a:endParaRPr lang="en-US" altLang="ja-JP" sz="1800" dirty="0"/>
          </a:p>
          <a:p>
            <a:pPr lvl="1"/>
            <a:r>
              <a:rPr lang="en-US" altLang="ja-JP" sz="2400" dirty="0" smtClean="0"/>
              <a:t>Added several MAC Components</a:t>
            </a:r>
            <a:endParaRPr lang="en-US" altLang="ja-JP" dirty="0" smtClean="0"/>
          </a:p>
          <a:p>
            <a:pPr lvl="1"/>
            <a:r>
              <a:rPr lang="en-US" altLang="ja-JP" sz="2000" dirty="0" smtClean="0"/>
              <a:t>Derived work items by comparing of  v.7 with IEEE 802.15.4 and PAC Framework document  </a:t>
            </a:r>
          </a:p>
          <a:p>
            <a:pPr lvl="1"/>
            <a:r>
              <a:rPr lang="en-US" altLang="ja-JP" sz="2000" dirty="0" smtClean="0"/>
              <a:t>Assigned champions for missing items and insufficient parts.  </a:t>
            </a:r>
            <a:endParaRPr lang="en-US" altLang="ja-JP" sz="2400" dirty="0" smtClean="0"/>
          </a:p>
          <a:p>
            <a:pPr marL="0" indent="0">
              <a:buNone/>
            </a:pPr>
            <a:endParaRPr lang="en-US" altLang="ja-JP" sz="28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1/15/2015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until March Meeting</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For v.9</a:t>
            </a:r>
          </a:p>
          <a:p>
            <a:pPr lvl="1"/>
            <a:r>
              <a:rPr lang="en-US" altLang="ja-JP" sz="2000" dirty="0" smtClean="0"/>
              <a:t>To resolve all work items in identified as missing or insufficient</a:t>
            </a:r>
          </a:p>
          <a:p>
            <a:r>
              <a:rPr lang="en-US" altLang="ja-JP" sz="2400" dirty="0" smtClean="0"/>
              <a:t>Three Teleconferences </a:t>
            </a:r>
          </a:p>
          <a:p>
            <a:pPr lvl="1"/>
            <a:r>
              <a:rPr lang="en-US" altLang="ja-JP" sz="2000" dirty="0"/>
              <a:t>Agenda: </a:t>
            </a:r>
            <a:endParaRPr lang="en-US" altLang="ja-JP" sz="2000" dirty="0" smtClean="0"/>
          </a:p>
          <a:p>
            <a:pPr lvl="2"/>
            <a:r>
              <a:rPr lang="en-US" altLang="ja-JP" sz="1600" dirty="0" smtClean="0"/>
              <a:t>Contribution presentation</a:t>
            </a:r>
          </a:p>
          <a:p>
            <a:pPr lvl="2"/>
            <a:r>
              <a:rPr lang="en-US" altLang="ja-JP" sz="1600" dirty="0" smtClean="0"/>
              <a:t>Drafting Progress for MAC/PHY</a:t>
            </a:r>
            <a:endParaRPr lang="en-US" altLang="ja-JP" sz="1600" dirty="0"/>
          </a:p>
          <a:p>
            <a:pPr lvl="1"/>
            <a:r>
              <a:rPr lang="en-US" altLang="ja-JP" sz="2000" dirty="0"/>
              <a:t>Date: </a:t>
            </a:r>
          </a:p>
          <a:p>
            <a:pPr lvl="2"/>
            <a:r>
              <a:rPr lang="en-US" sz="1600" dirty="0"/>
              <a:t>January 28 (Wednesday) 7:00amUS EST, 9:00pm Japan/Korea, Ireland Noon </a:t>
            </a:r>
          </a:p>
          <a:p>
            <a:pPr lvl="2"/>
            <a:r>
              <a:rPr lang="en-US" sz="1600" dirty="0"/>
              <a:t>February 11 (Wednesday) 8:00pmUS EST, 10am (Feb.. 12) Japan/Korea, Ireland 1:00am</a:t>
            </a:r>
          </a:p>
          <a:p>
            <a:pPr lvl="2"/>
            <a:r>
              <a:rPr lang="en-US" sz="1600" dirty="0"/>
              <a:t>March 4 (Wednesday) 7:00am US EST, 9pm Japan/Korea, Ireland Noon</a:t>
            </a:r>
          </a:p>
          <a:p>
            <a:pPr lvl="0"/>
            <a:endParaRPr lang="en-US" altLang="ko-KR" sz="2400" dirty="0">
              <a:solidFill>
                <a:srgbClr val="000000"/>
              </a:solidFill>
            </a:endParaRPr>
          </a:p>
          <a:p>
            <a:pPr marL="0" indent="0">
              <a:buNone/>
            </a:pPr>
            <a:endParaRPr lang="en-US" altLang="ja-JP" sz="2400" dirty="0" smtClean="0"/>
          </a:p>
          <a:p>
            <a:pPr lvl="1"/>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1/15/2015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1/15/2015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1/15/2015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1/15/2015</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30985</TotalTime>
  <Words>421</Words>
  <Application>Microsoft Office PowerPoint</Application>
  <PresentationFormat>On-screen Show (4:3)</PresentationFormat>
  <Paragraphs>147</Paragraphs>
  <Slides>9</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9</vt:i4>
      </vt:variant>
    </vt:vector>
  </HeadingPairs>
  <TitlesOfParts>
    <vt:vector size="21"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Plan until March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1084</cp:revision>
  <cp:lastPrinted>1998-02-10T13:28:06Z</cp:lastPrinted>
  <dcterms:created xsi:type="dcterms:W3CDTF">1999-11-08T18:59:45Z</dcterms:created>
  <dcterms:modified xsi:type="dcterms:W3CDTF">2015-01-15T15:19:35Z</dcterms:modified>
</cp:coreProperties>
</file>