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723" r:id="rId2"/>
  </p:sldMasterIdLst>
  <p:notesMasterIdLst>
    <p:notesMasterId r:id="rId5"/>
  </p:notesMasterIdLst>
  <p:handoutMasterIdLst>
    <p:handoutMasterId r:id="rId6"/>
  </p:handoutMasterIdLst>
  <p:sldIdLst>
    <p:sldId id="313" r:id="rId3"/>
    <p:sldId id="314" r:id="rId4"/>
  </p:sldIdLst>
  <p:sldSz cx="9144000" cy="5143500" type="screen16x9"/>
  <p:notesSz cx="7099300" cy="10234613"/>
  <p:embeddedFontLst>
    <p:embeddedFont>
      <p:font typeface="Tahoma" panose="020B0604030504040204" pitchFamily="34" charset="0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319"/>
    <a:srgbClr val="95B3D7"/>
    <a:srgbClr val="BF2F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67316" autoAdjust="0"/>
  </p:normalViewPr>
  <p:slideViewPr>
    <p:cSldViewPr>
      <p:cViewPr varScale="1">
        <p:scale>
          <a:sx n="66" d="100"/>
          <a:sy n="66" d="100"/>
        </p:scale>
        <p:origin x="1578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0" d="100"/>
          <a:sy n="70" d="100"/>
        </p:scale>
        <p:origin x="-2070" y="22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9DD01-F56A-4081-9E28-B1EE5F63C698}" type="datetimeFigureOut">
              <a:rPr lang="en-GB" smtClean="0"/>
              <a:t>15/01/2015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818CC-DDF5-4337-9D21-54A65E904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57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13D2208-6641-4A17-AE5E-F36A2AFD8FEC}" type="datetimeFigureOut">
              <a:rPr lang="en-GB" smtClean="0"/>
              <a:pPr/>
              <a:t>15/01/2015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FFE4FC7-81F2-4E04-8A3B-6A65A66EB8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032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4FC7-81F2-4E04-8A3B-6A65A66EB8C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45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38D2-FC1A-4255-9DD7-4FDD3BEAFB80}" type="datetime1">
              <a:rPr lang="en-GB" smtClean="0"/>
              <a:t>15/01/2015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0233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419225"/>
            <a:ext cx="6696075" cy="720725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Main Title &amp; Subtitle font is </a:t>
            </a:r>
            <a:r>
              <a:rPr lang="en-GB" sz="2000" dirty="0" err="1" smtClean="0">
                <a:solidFill>
                  <a:schemeClr val="accent1">
                    <a:lumMod val="75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Kozuka</a:t>
            </a:r>
            <a:r>
              <a:rPr lang="en-GB" sz="2000" dirty="0" smtClean="0">
                <a:solidFill>
                  <a:schemeClr val="accent1">
                    <a:lumMod val="75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 Gothic Pro L (Light)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Substitute with Calibri or Tahoma</a:t>
            </a:r>
            <a:endParaRPr lang="en-GB" sz="1200" dirty="0" smtClean="0">
              <a:solidFill>
                <a:schemeClr val="accent1">
                  <a:lumMod val="75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  <a:p>
            <a:pPr lvl="0"/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971550" y="2284412"/>
            <a:ext cx="6696075" cy="2159545"/>
          </a:xfrm>
        </p:spPr>
        <p:txBody>
          <a:bodyPr/>
          <a:lstStyle>
            <a:lvl1pPr>
              <a:buFontTx/>
              <a:buNone/>
              <a:defRPr lang="en-GB" sz="600" b="0" i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B" pitchFamily="34" charset="-128"/>
                <a:cs typeface="Tahoma" pitchFamily="34" charset="0"/>
              </a:defRPr>
            </a:lvl1pPr>
            <a:lvl2pPr>
              <a:buFontTx/>
              <a:buNone/>
              <a:defRPr sz="800"/>
            </a:lvl2pPr>
            <a:lvl3pPr>
              <a:buFontTx/>
              <a:buNone/>
              <a:defRPr sz="800"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Body text is written in Calibri for legibility purposes. This font may default to the standard </a:t>
            </a:r>
            <a:r>
              <a:rPr lang="en-GB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iOS</a:t>
            </a:r>
            <a: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 system font if viewed on a Mac.</a:t>
            </a:r>
            <a:br>
              <a:rPr lang="en-GB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</a:br>
            <a:endParaRPr lang="en-GB" sz="1400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Kozuka Gothic Pr6N L" pitchFamily="34" charset="-128"/>
              <a:cs typeface="Tahoma" pitchFamily="34" charset="0"/>
            </a:endParaRP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As this presentation contains fonts that may not exist on all PCs or Macs it is important to EMBED the fonts before saving:</a:t>
            </a:r>
          </a:p>
          <a:p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/>
            </a:r>
            <a:b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</a:br>
            <a:r>
              <a:rPr lang="en-GB" sz="1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PowerPoint Options &gt; Save Tab &gt; Embed fonts in this file (embed ALL characters)</a:t>
            </a:r>
          </a:p>
          <a:p>
            <a:endParaRPr lang="en-GB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Kozuka Gothic Pr6N L" pitchFamily="34" charset="-128"/>
              <a:cs typeface="Tahoma" pitchFamily="34" charset="0"/>
            </a:endParaRPr>
          </a:p>
          <a:p>
            <a:r>
              <a:rPr lang="en-GB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Tahoma" pitchFamily="34" charset="0"/>
              </a:rPr>
              <a:t>In the off chance that you must use standard fonts, please use Calibri or Tahoma.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22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299942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Shape 1"/>
          <p:cNvSpPr txBox="1"/>
          <p:nvPr userDrawn="1"/>
        </p:nvSpPr>
        <p:spPr>
          <a:xfrm>
            <a:off x="1152000" y="1779854"/>
            <a:ext cx="6912000" cy="1728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ozuka Gothic Pr6N L"/>
              </a:rPr>
              <a:t>Thank you for attending this presentation.</a:t>
            </a:r>
            <a:endParaRPr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dirty="0"/>
          </a:p>
          <a:p>
            <a:pPr algn="ctr"/>
            <a:r>
              <a:rPr lang="en-GB" sz="2000" dirty="0">
                <a:solidFill>
                  <a:srgbClr val="999999"/>
                </a:solidFill>
                <a:latin typeface="Calibri"/>
                <a:ea typeface="Kozuka Gothic Pr6N L"/>
              </a:rPr>
              <a:t>We now invite </a:t>
            </a: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  <a:ea typeface="Kozuka Gothic Pr6N L"/>
              </a:rPr>
              <a:t>questions</a:t>
            </a:r>
            <a:r>
              <a:rPr lang="en-GB" sz="2000" dirty="0">
                <a:solidFill>
                  <a:srgbClr val="999999"/>
                </a:solidFill>
                <a:latin typeface="Calibri"/>
                <a:ea typeface="Kozuka Gothic Pr6N L"/>
              </a:rPr>
              <a:t> from our audience.</a:t>
            </a:r>
            <a:endParaRPr dirty="0"/>
          </a:p>
        </p:txBody>
      </p:sp>
      <p:sp>
        <p:nvSpPr>
          <p:cNvPr id="8" name="Line 2"/>
          <p:cNvSpPr/>
          <p:nvPr userDrawn="1"/>
        </p:nvSpPr>
        <p:spPr>
          <a:xfrm>
            <a:off x="1296000" y="2340000"/>
            <a:ext cx="6696000" cy="0"/>
          </a:xfrm>
          <a:prstGeom prst="line">
            <a:avLst/>
          </a:prstGeom>
          <a:ln>
            <a:solidFill>
              <a:srgbClr val="B2B2B2"/>
            </a:solidFill>
          </a:ln>
        </p:spPr>
      </p:sp>
      <p:sp>
        <p:nvSpPr>
          <p:cNvPr id="9" name="TextShape 3"/>
          <p:cNvSpPr txBox="1"/>
          <p:nvPr userDrawn="1"/>
        </p:nvSpPr>
        <p:spPr>
          <a:xfrm>
            <a:off x="1224000" y="4392000"/>
            <a:ext cx="6912000" cy="751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Kozuka Gothic Pr6N L"/>
              </a:rPr>
              <a:t>purelifi.co.uk		info@purelifi.co.uk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95536" y="339502"/>
            <a:ext cx="7129462" cy="57628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900113" y="1276350"/>
            <a:ext cx="7416800" cy="863600"/>
          </a:xfrm>
        </p:spPr>
        <p:txBody>
          <a:bodyPr/>
          <a:lstStyle>
            <a:lvl1pPr>
              <a:buNone/>
              <a:defRPr sz="1400"/>
            </a:lvl1pPr>
          </a:lstStyle>
          <a:p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Main Title &amp; Subtitle font is </a:t>
            </a:r>
            <a:r>
              <a:rPr lang="en-GB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Kozuka</a:t>
            </a:r>
            <a:r>
              <a:rPr lang="en-GB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 Gothic Pro L (Light) </a:t>
            </a:r>
          </a:p>
          <a:p>
            <a:r>
              <a:rPr lang="en-GB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L" pitchFamily="34" charset="-128"/>
                <a:ea typeface="Kozuka Gothic Pr6N L" pitchFamily="34" charset="-128"/>
              </a:rPr>
              <a:t>Substitute with Calibri or Tahoma</a:t>
            </a:r>
            <a:endParaRPr lang="en-GB" sz="1200" dirty="0" smtClean="0">
              <a:solidFill>
                <a:schemeClr val="accent1">
                  <a:lumMod val="60000"/>
                  <a:lumOff val="40000"/>
                </a:schemeClr>
              </a:solidFill>
              <a:latin typeface="Kozuka Gothic Pr6N B" pitchFamily="34" charset="-128"/>
              <a:ea typeface="Kozuka Gothic Pr6N B" pitchFamily="34" charset="-128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7" hasCustomPrompt="1"/>
          </p:nvPr>
        </p:nvSpPr>
        <p:spPr>
          <a:xfrm>
            <a:off x="900113" y="2284413"/>
            <a:ext cx="7416800" cy="2159000"/>
          </a:xfrm>
        </p:spPr>
        <p:txBody>
          <a:bodyPr/>
          <a:lstStyle>
            <a:lvl1pPr marL="0" indent="0">
              <a:buNone/>
              <a:defRPr lang="en-GB" sz="1400" i="0" smtClean="0">
                <a:solidFill>
                  <a:schemeClr val="bg1">
                    <a:lumMod val="95000"/>
                  </a:schemeClr>
                </a:solidFill>
                <a:ea typeface="Kozuka Gothic Pr6N L" pitchFamily="34" charset="-128"/>
                <a:cs typeface="Tahoma" pitchFamily="34" charset="0"/>
              </a:defRPr>
            </a:lvl1pPr>
          </a:lstStyle>
          <a:p>
            <a:r>
              <a:rPr lang="en-GB" sz="1400" i="1" kern="1200" dirty="0" smtClean="0">
                <a:solidFill>
                  <a:schemeClr val="bg1"/>
                </a:solidFill>
                <a:latin typeface="+mn-lt"/>
                <a:ea typeface="Kozuka Gothic Pr6N L"/>
                <a:cs typeface="Tahoma"/>
              </a:rPr>
              <a:t>Body text is written in Calibri for legibility purposes. This font may default to the standard </a:t>
            </a:r>
            <a:r>
              <a:rPr lang="en-GB" sz="1400" i="1" kern="1200" dirty="0" err="1" smtClean="0">
                <a:solidFill>
                  <a:schemeClr val="bg1"/>
                </a:solidFill>
                <a:latin typeface="+mn-lt"/>
                <a:ea typeface="Kozuka Gothic Pr6N L"/>
                <a:cs typeface="Tahoma"/>
              </a:rPr>
              <a:t>iOS</a:t>
            </a:r>
            <a:r>
              <a:rPr lang="en-GB" sz="1400" i="1" kern="1200" dirty="0" smtClean="0">
                <a:solidFill>
                  <a:schemeClr val="bg1"/>
                </a:solidFill>
                <a:latin typeface="+mn-lt"/>
                <a:ea typeface="Kozuka Gothic Pr6N L"/>
                <a:cs typeface="Tahoma"/>
              </a:rPr>
              <a:t> system font if viewed on a Mac</a:t>
            </a:r>
            <a:r>
              <a:rPr lang="en-GB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/>
            </a:r>
            <a:br>
              <a:rPr lang="en-GB" sz="1400" i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</a:br>
            <a:endParaRPr lang="en-GB" sz="1400" i="1" dirty="0" smtClean="0">
              <a:solidFill>
                <a:schemeClr val="bg1">
                  <a:lumMod val="95000"/>
                </a:schemeClr>
              </a:solidFill>
              <a:latin typeface="+mj-lt"/>
              <a:ea typeface="Kozuka Gothic Pr6N L" pitchFamily="34" charset="-128"/>
              <a:cs typeface="Tahoma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As this presentation contains fonts that may not exist on all PCs or Macs it is important to EMBED the fonts before saving:</a:t>
            </a:r>
            <a:b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</a:br>
            <a:r>
              <a:rPr lang="en-GB" sz="1400" b="1" i="1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L" pitchFamily="34" charset="-128"/>
                <a:cs typeface="Tahoma" pitchFamily="34" charset="0"/>
              </a:rPr>
              <a:t>PowerPoint Options &gt; Save Tab &gt; Embed fonts in this file (embed ALL characters)</a:t>
            </a:r>
          </a:p>
          <a:p>
            <a:endParaRPr lang="en-GB" sz="1400" dirty="0" smtClean="0">
              <a:solidFill>
                <a:schemeClr val="bg1">
                  <a:lumMod val="95000"/>
                </a:schemeClr>
              </a:solidFill>
              <a:latin typeface="+mj-lt"/>
              <a:ea typeface="Kozuka Gothic Pr6N L" pitchFamily="34" charset="-128"/>
              <a:cs typeface="Tahoma" pitchFamily="34" charset="0"/>
            </a:endParaRPr>
          </a:p>
          <a:p>
            <a:r>
              <a:rPr lang="en-GB" sz="140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Kozuka Gothic Pr6N B" pitchFamily="34" charset="-128"/>
                <a:cs typeface="Tahoma" pitchFamily="34" charset="0"/>
              </a:rPr>
              <a:t>In the off chance that you must use standard fonts, please use Calibri or Tahoma.</a:t>
            </a:r>
          </a:p>
          <a:p>
            <a:pPr lvl="0"/>
            <a:endParaRPr lang="en-GB" dirty="0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A8951A1-C021-4567-9E07-B12839525975}" type="datetime1">
              <a:rPr lang="en-GB" smtClean="0"/>
              <a:t>15/01/2015</a:t>
            </a:fld>
            <a:endParaRPr lang="en-GB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51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  <a:latin typeface="Kozuka Gothic Pr6N L" pitchFamily="34" charset="-128"/>
                <a:ea typeface="Kozuka Gothic Pr6N L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0B1FC-09D2-495C-8F2B-6B40C321F146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666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 b="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D67E-0515-4358-A41E-ACBCEF72455F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2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9A6B-02AD-42CA-B08A-AE91297D4CD3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4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6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6B10-B405-4668-B4C9-EC97D82F0B05}" type="datetime1">
              <a:rPr lang="en-GB" smtClean="0"/>
              <a:t>15/01/2015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295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00F5-8EC1-41CD-89B1-66E47C3CBC05}" type="datetime1">
              <a:rPr lang="en-GB" smtClean="0"/>
              <a:t>15/01/2015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04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4762-D47D-422A-B99D-1D9CFFD73340}" type="datetime1">
              <a:rPr lang="en-GB" smtClean="0"/>
              <a:t>15/01/2015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ctr">
            <a:normAutofit/>
          </a:bodyPr>
          <a:lstStyle>
            <a:lvl1pPr algn="l">
              <a:defRPr sz="16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E84B-C466-4B46-A6FD-1D6D2B020F60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88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4454B-F71C-4FD7-BAE0-A974A1F179EB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79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Kozuka Gothic Pr6N L" pitchFamily="34" charset="-128"/>
                <a:ea typeface="Kozuka Gothic Pr6N L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80952-6967-4D74-AD75-AB176468229D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926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: 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299942"/>
            <a:ext cx="9144000" cy="504056"/>
          </a:xfrm>
          <a:prstGeom prst="rect">
            <a:avLst/>
          </a:prstGeom>
          <a:solidFill>
            <a:schemeClr val="tx1">
              <a:lumMod val="95000"/>
              <a:lumOff val="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Shape 1"/>
          <p:cNvSpPr txBox="1"/>
          <p:nvPr userDrawn="1"/>
        </p:nvSpPr>
        <p:spPr>
          <a:xfrm>
            <a:off x="1152000" y="1779854"/>
            <a:ext cx="6912000" cy="1728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Kozuka Gothic Pr6N L"/>
              </a:rPr>
              <a:t>Thank you for attending this presentation.</a:t>
            </a:r>
            <a:endParaRPr dirty="0">
              <a:solidFill>
                <a:schemeClr val="bg1"/>
              </a:solidFill>
            </a:endParaRPr>
          </a:p>
          <a:p>
            <a:pPr algn="ctr"/>
            <a:endParaRPr dirty="0"/>
          </a:p>
          <a:p>
            <a:pPr algn="ctr"/>
            <a:r>
              <a:rPr lang="en-GB" sz="2000" dirty="0">
                <a:solidFill>
                  <a:srgbClr val="999999"/>
                </a:solidFill>
                <a:latin typeface="Calibri"/>
                <a:ea typeface="Kozuka Gothic Pr6N L"/>
              </a:rPr>
              <a:t>We now invite </a:t>
            </a:r>
            <a:r>
              <a:rPr lang="en-GB" sz="2000" dirty="0">
                <a:solidFill>
                  <a:schemeClr val="bg1"/>
                </a:solidFill>
                <a:latin typeface="Calibri"/>
                <a:ea typeface="Kozuka Gothic Pr6N L"/>
              </a:rPr>
              <a:t>questions</a:t>
            </a:r>
            <a:r>
              <a:rPr lang="en-GB" sz="2000" dirty="0">
                <a:solidFill>
                  <a:srgbClr val="999999"/>
                </a:solidFill>
                <a:latin typeface="Calibri"/>
                <a:ea typeface="Kozuka Gothic Pr6N L"/>
              </a:rPr>
              <a:t> from our audience.</a:t>
            </a:r>
            <a:endParaRPr dirty="0"/>
          </a:p>
        </p:txBody>
      </p:sp>
      <p:sp>
        <p:nvSpPr>
          <p:cNvPr id="7" name="Line 2"/>
          <p:cNvSpPr/>
          <p:nvPr userDrawn="1"/>
        </p:nvSpPr>
        <p:spPr>
          <a:xfrm>
            <a:off x="1296000" y="2340000"/>
            <a:ext cx="6696000" cy="0"/>
          </a:xfrm>
          <a:prstGeom prst="line">
            <a:avLst/>
          </a:prstGeom>
          <a:ln>
            <a:solidFill>
              <a:srgbClr val="B2B2B2"/>
            </a:solidFill>
          </a:ln>
        </p:spPr>
      </p:sp>
      <p:sp>
        <p:nvSpPr>
          <p:cNvPr id="8" name="TextShape 3"/>
          <p:cNvSpPr txBox="1"/>
          <p:nvPr userDrawn="1"/>
        </p:nvSpPr>
        <p:spPr>
          <a:xfrm>
            <a:off x="1224000" y="4392000"/>
            <a:ext cx="6912000" cy="751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GB" sz="1600" dirty="0">
                <a:solidFill>
                  <a:schemeClr val="tx2">
                    <a:lumMod val="40000"/>
                    <a:lumOff val="60000"/>
                  </a:schemeClr>
                </a:solidFill>
                <a:latin typeface="Kozuka Gothic Pr6N L"/>
              </a:rPr>
              <a:t>purelifi.co.uk		info@purelifi.co.uk</a:t>
            </a:r>
            <a:endParaRPr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38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8B18-BDAC-4C22-9820-8FF650009BD5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27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55F30-13B1-4D20-B045-11C2F176BA7E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05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B92AE-B99F-4F4A-BEEB-651AF1FFD502}" type="datetime1">
              <a:rPr lang="en-GB" smtClean="0"/>
              <a:t>15/01/2015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8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9D7ED-81F8-4A30-985E-11274B74B7D3}" type="datetime1">
              <a:rPr lang="en-GB" smtClean="0"/>
              <a:t>15/01/2015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4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D32-1EF1-41AA-9D68-4E10E465506D}" type="datetime1">
              <a:rPr lang="en-GB" smtClean="0"/>
              <a:t>15/01/2015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81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FD11-CA2F-4F8B-B726-4BE0E9BF8320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621B-D520-4595-B594-BDF2F32F47F3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9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PureLifi</a:t>
            </a:r>
            <a:r>
              <a:rPr lang="en-US" dirty="0" smtClean="0"/>
              <a:t> – White Slide Master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12FE873-8055-48E7-B25C-9D1C5D4C40AB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94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Kozuka Gothic Pr6N L" pitchFamily="34" charset="-128"/>
          <a:ea typeface="Kozuka Gothic Pr6N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Pure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B" pitchFamily="34" charset="-128"/>
                <a:ea typeface="Kozuka Gothic Pr6N B" pitchFamily="34" charset="-128"/>
                <a:cs typeface="Tahoma" pitchFamily="34" charset="0"/>
              </a:rPr>
              <a:t>Lifi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Kozuka Gothic Pr6N L" pitchFamily="34" charset="-128"/>
                <a:ea typeface="Kozuka Gothic Pr6N L" pitchFamily="34" charset="-128"/>
                <a:cs typeface="Tahoma" pitchFamily="34" charset="0"/>
              </a:rPr>
              <a:t> – Dark Slide Presentation Title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Kozuka Gothic Pr6N B" pitchFamily="34" charset="-128"/>
              <a:ea typeface="Kozuka Gothic Pr6N B" pitchFamily="34" charset="-128"/>
              <a:cs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DFF1-F8E0-4D8F-AC77-B202F4F3B26B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D1493-C271-4F64-9DD6-35B648ECC21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05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</p:sldLayoutIdLst>
  <p:hf hdr="0"/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None/>
        <a:tabLst/>
        <a:defRPr sz="3600" kern="1200" baseline="0">
          <a:solidFill>
            <a:schemeClr val="bg1"/>
          </a:solidFill>
          <a:latin typeface="Kozuka Gothic Pr6N L" pitchFamily="34" charset="-128"/>
          <a:ea typeface="Kozuka Gothic Pr6N L" pitchFamily="34" charset="-128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Li-Fi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550"/>
            <a:ext cx="8229600" cy="3394472"/>
          </a:xfrm>
        </p:spPr>
        <p:txBody>
          <a:bodyPr/>
          <a:lstStyle/>
          <a:p>
            <a:r>
              <a:rPr lang="en-GB" dirty="0" smtClean="0"/>
              <a:t>High speed</a:t>
            </a:r>
          </a:p>
          <a:p>
            <a:r>
              <a:rPr lang="en-GB" dirty="0" smtClean="0"/>
              <a:t>Bidirectional</a:t>
            </a:r>
          </a:p>
          <a:p>
            <a:r>
              <a:rPr lang="en-GB" dirty="0" smtClean="0"/>
              <a:t>Multiple Access</a:t>
            </a:r>
          </a:p>
          <a:p>
            <a:r>
              <a:rPr lang="en-GB" dirty="0" smtClean="0"/>
              <a:t>Handover capable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47614"/>
            <a:ext cx="5073988" cy="259315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AC296-ABD7-4CBB-8D03-AB7E12BBEDBB}" type="datetime1">
              <a:rPr lang="en-GB" smtClean="0"/>
              <a:t>15/01/2015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99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Completive Advantages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3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Security</a:t>
            </a:r>
          </a:p>
          <a:p>
            <a:pPr lvl="1"/>
            <a:r>
              <a:rPr lang="en-GB" dirty="0" smtClean="0"/>
              <a:t>If no photon escape, no external network intrusion</a:t>
            </a:r>
          </a:p>
          <a:p>
            <a:r>
              <a:rPr lang="en-GB" dirty="0" smtClean="0"/>
              <a:t>Localization</a:t>
            </a:r>
          </a:p>
          <a:p>
            <a:pPr lvl="1"/>
            <a:r>
              <a:rPr lang="en-GB" dirty="0" smtClean="0"/>
              <a:t>Strictly defined illumination area, sharp SINR cut-off, enables </a:t>
            </a:r>
            <a:r>
              <a:rPr lang="en-GB" dirty="0" err="1" smtClean="0"/>
              <a:t>geofencing</a:t>
            </a:r>
            <a:r>
              <a:rPr lang="en-GB" dirty="0" smtClean="0"/>
              <a:t> and asset tracking</a:t>
            </a:r>
          </a:p>
          <a:p>
            <a:r>
              <a:rPr lang="en-GB" dirty="0" smtClean="0"/>
              <a:t>Safety</a:t>
            </a:r>
          </a:p>
          <a:p>
            <a:pPr lvl="1"/>
            <a:r>
              <a:rPr lang="en-GB" dirty="0" smtClean="0"/>
              <a:t>No RF radiation resulting in no health or EMI concerns</a:t>
            </a:r>
          </a:p>
          <a:p>
            <a:r>
              <a:rPr lang="en-GB" dirty="0" smtClean="0"/>
              <a:t>Data Density</a:t>
            </a:r>
          </a:p>
          <a:p>
            <a:pPr lvl="1"/>
            <a:r>
              <a:rPr lang="en-GB" dirty="0" smtClean="0"/>
              <a:t>Smaller Li-Fi cells allow significantly greater spatial reuse of bandwidth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AE38-CBDC-475D-ADCA-E5A754EB3736}" type="datetime1">
              <a:rPr lang="en-GB" smtClean="0"/>
              <a:t>15/01/2015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Nikola Serafimovski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D1493-C271-4F64-9DD6-35B648ECC21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22301"/>
      </p:ext>
    </p:extLst>
  </p:cSld>
  <p:clrMapOvr>
    <a:masterClrMapping/>
  </p:clrMapOvr>
</p:sld>
</file>

<file path=ppt/theme/theme1.xml><?xml version="1.0" encoding="utf-8"?>
<a:theme xmlns:a="http://schemas.openxmlformats.org/drawingml/2006/main" name="1_PureLifi -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reLifi -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 smtClean="0">
            <a:solidFill>
              <a:schemeClr val="accent1">
                <a:lumMod val="60000"/>
                <a:lumOff val="40000"/>
              </a:schemeClr>
            </a:solidFill>
            <a:latin typeface="Kozuka Gothic Pr6N L" pitchFamily="34" charset="-128"/>
            <a:ea typeface="Kozuka Gothic Pr6N L" pitchFamily="34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</TotalTime>
  <Words>67</Words>
  <Application>Microsoft Office PowerPoint</Application>
  <PresentationFormat>On-screen Show (16:9)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Tahoma</vt:lpstr>
      <vt:lpstr>Kozuka Gothic Pr6N B</vt:lpstr>
      <vt:lpstr>Kozuka Gothic Pr6N L</vt:lpstr>
      <vt:lpstr>Calibri</vt:lpstr>
      <vt:lpstr>Arial</vt:lpstr>
      <vt:lpstr>1_PureLifi - Light Background</vt:lpstr>
      <vt:lpstr>PureLifi - Dark Background</vt:lpstr>
      <vt:lpstr>Li-Fi</vt:lpstr>
      <vt:lpstr>Completive Advantages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Ashford</dc:creator>
  <cp:lastModifiedBy>Nikola Serafimovski</cp:lastModifiedBy>
  <cp:revision>679</cp:revision>
  <cp:lastPrinted>2014-10-08T18:15:44Z</cp:lastPrinted>
  <dcterms:created xsi:type="dcterms:W3CDTF">2013-10-18T13:21:53Z</dcterms:created>
  <dcterms:modified xsi:type="dcterms:W3CDTF">2015-01-15T13:03:34Z</dcterms:modified>
</cp:coreProperties>
</file>