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594" autoAdjust="0"/>
  </p:normalViewPr>
  <p:slideViewPr>
    <p:cSldViewPr showGuides="1">
      <p:cViewPr varScale="1">
        <p:scale>
          <a:sx n="118" d="100"/>
          <a:sy n="118" d="100"/>
        </p:scale>
        <p:origin x="-1128" y="-11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p>
        </p:txBody>
      </p:sp>
    </p:spTree>
    <p:extLst>
      <p:ext uri="{BB962C8B-B14F-4D97-AF65-F5344CB8AC3E}">
        <p14:creationId xmlns:p14="http://schemas.microsoft.com/office/powerpoint/2010/main" val="1637226904"/>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2014</a:t>
            </a:r>
            <a:endParaRPr lang="en-US" altLang="ja-JP" dirty="0"/>
          </a:p>
        </p:txBody>
      </p:sp>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2015</a:t>
            </a:r>
            <a:endParaRPr lang="en-US" altLang="ja-JP" dirty="0" smtClean="0"/>
          </a:p>
        </p:txBody>
      </p:sp>
      <p:sp>
        <p:nvSpPr>
          <p:cNvPr id="1029" name="Rectangle 5"/>
          <p:cNvSpPr>
            <a:spLocks noGrp="1" noChangeArrowheads="1"/>
          </p:cNvSpPr>
          <p:nvPr>
            <p:ph type="ftr" sz="quarter" idx="3"/>
          </p:nvPr>
        </p:nvSpPr>
        <p:spPr bwMode="auto">
          <a:xfrm>
            <a:off x="5436096"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 (CWC/</a:t>
            </a:r>
            <a:r>
              <a:rPr lang="en-US" altLang="ja-JP" dirty="0" err="1" smtClean="0"/>
              <a:t>UoO</a:t>
            </a:r>
            <a:r>
              <a:rPr lang="en-US" altLang="ja-JP" dirty="0" smtClean="0"/>
              <a: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a:t>
            </a:r>
            <a:r>
              <a:rPr lang="en-US" altLang="ja-JP" sz="1400" b="1" dirty="0" smtClean="0">
                <a:ea typeface="ＭＳ Ｐゴシック" charset="-128"/>
              </a:rPr>
              <a:t>15-0036-</a:t>
            </a:r>
            <a:r>
              <a:rPr lang="en-US" altLang="ja-JP" sz="1400" b="1" dirty="0" smtClean="0">
                <a:ea typeface="ＭＳ Ｐゴシック" charset="-128"/>
              </a:rPr>
              <a:t>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4" Type="http://schemas.openxmlformats.org/officeDocument/2006/relationships/hyperlink" Target="mailto:jhaapola@ee.oulu.fi"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
        <p:nvSpPr>
          <p:cNvPr id="5" name="フッター プレースホルダー 2"/>
          <p:cNvSpPr>
            <a:spLocks noGrp="1"/>
          </p:cNvSpPr>
          <p:nvPr>
            <p:ph type="ftr" sz="quarter" idx="11"/>
          </p:nvPr>
        </p:nvSpPr>
        <p:spPr>
          <a:xfrm>
            <a:off x="5436096" y="6475413"/>
            <a:ext cx="3124200" cy="184666"/>
          </a:xfrm>
        </p:spPr>
        <p:txBody>
          <a:bodyPr/>
          <a:lstStyle/>
          <a:p>
            <a:r>
              <a:rPr lang="en-US" altLang="ja-JP" dirty="0" smtClean="0"/>
              <a:t>Jussi Haapola</a:t>
            </a:r>
            <a:r>
              <a:rPr lang="en-US" altLang="ja-JP" dirty="0" smtClean="0"/>
              <a:t>(CWC/</a:t>
            </a:r>
            <a:r>
              <a:rPr lang="en-US" altLang="ja-JP" dirty="0" err="1" smtClean="0"/>
              <a:t>UoO</a:t>
            </a:r>
            <a:r>
              <a:rPr lang="en-US" altLang="ja-JP" dirty="0" smtClean="0"/>
              <a: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98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[IG DEP Opening Information for </a:t>
            </a:r>
            <a:r>
              <a:rPr lang="en-US" altLang="ja-JP" sz="1600" dirty="0" smtClean="0">
                <a:ea typeface="ＭＳ Ｐゴシック" charset="-128"/>
              </a:rPr>
              <a:t>January 2015</a:t>
            </a:r>
            <a:r>
              <a:rPr lang="en-US" altLang="ja-JP" sz="1600"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12 January</a:t>
            </a:r>
            <a:r>
              <a:rPr lang="en-US" altLang="ja-JP" sz="1600" dirty="0" smtClean="0">
                <a:ea typeface="ＭＳ Ｐゴシック" charset="-128"/>
              </a:rPr>
              <a:t>,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smtClean="0">
                <a:ea typeface="ＭＳ Ｐゴシック" charset="-128"/>
              </a:rPr>
              <a:t>[Jussi Haapola] [Centre </a:t>
            </a:r>
            <a:r>
              <a:rPr lang="en-US" altLang="ja-JP" sz="1600" dirty="0">
                <a:ea typeface="ＭＳ Ｐゴシック" charset="-128"/>
              </a:rPr>
              <a:t>for Wireless </a:t>
            </a:r>
            <a:r>
              <a:rPr lang="en-US" altLang="ja-JP" sz="1600" dirty="0" smtClean="0">
                <a:ea typeface="ＭＳ Ｐゴシック" charset="-128"/>
              </a:rPr>
              <a:t>Communications (</a:t>
            </a:r>
            <a:r>
              <a:rPr lang="en-US" altLang="ja-JP" sz="1600" dirty="0">
                <a:ea typeface="ＭＳ Ｐゴシック" charset="-128"/>
              </a:rPr>
              <a:t>CWC</a:t>
            </a:r>
            <a:r>
              <a:rPr lang="en-US" altLang="ja-JP" sz="1600" dirty="0" smtClean="0">
                <a:ea typeface="ＭＳ Ｐゴシック" charset="-128"/>
              </a:rPr>
              <a:t>) / </a:t>
            </a:r>
            <a:r>
              <a:rPr lang="en-US" altLang="ja-JP" sz="1600" dirty="0">
                <a:ea typeface="ＭＳ Ｐゴシック" charset="-128"/>
              </a:rPr>
              <a:t>University of </a:t>
            </a:r>
            <a:r>
              <a:rPr lang="en-US" altLang="ja-JP" sz="1600" dirty="0" smtClean="0">
                <a:ea typeface="ＭＳ Ｐゴシック" charset="-128"/>
              </a:rPr>
              <a:t>Oulu]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[P.O</a:t>
            </a:r>
            <a:r>
              <a:rPr lang="en-US" altLang="ja-JP" sz="1600" dirty="0">
                <a:ea typeface="ＭＳ Ｐゴシック" charset="-128"/>
              </a:rPr>
              <a:t>. Box 4500, </a:t>
            </a:r>
            <a:r>
              <a:rPr lang="en-US" altLang="ja-JP" sz="1600" dirty="0" smtClean="0">
                <a:ea typeface="ＭＳ Ｐゴシック" charset="-128"/>
              </a:rPr>
              <a:t>FI-90014 </a:t>
            </a:r>
            <a:r>
              <a:rPr lang="en-US" altLang="ja-JP" sz="1600" dirty="0" err="1" smtClean="0">
                <a:ea typeface="ＭＳ Ｐゴシック" charset="-128"/>
              </a:rPr>
              <a:t>Oulun</a:t>
            </a:r>
            <a:r>
              <a:rPr lang="en-US" altLang="ja-JP" sz="1600" dirty="0" smtClean="0">
                <a:ea typeface="ＭＳ Ｐゴシック" charset="-128"/>
              </a:rPr>
              <a:t> </a:t>
            </a:r>
            <a:r>
              <a:rPr lang="en-US" altLang="ja-JP" sz="1600" dirty="0" err="1" smtClean="0">
                <a:ea typeface="ＭＳ Ｐゴシック" charset="-128"/>
              </a:rPr>
              <a:t>yliopisto</a:t>
            </a:r>
            <a:r>
              <a:rPr lang="en-US" altLang="ja-JP" sz="1600" dirty="0" smtClean="0">
                <a:ea typeface="ＭＳ Ｐゴシック" charset="-128"/>
              </a:rPr>
              <a:t>, Finland]</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[+358 40 8363 018]</a:t>
            </a:r>
            <a:r>
              <a:rPr lang="en-US" altLang="ja-JP" sz="1600" dirty="0">
                <a:ea typeface="ＭＳ Ｐゴシック" charset="-128"/>
              </a:rPr>
              <a:t>, FAX: </a:t>
            </a:r>
            <a:r>
              <a:rPr lang="en-US" altLang="ja-JP" sz="1600" dirty="0" smtClean="0">
                <a:ea typeface="ＭＳ Ｐゴシック" charset="-128"/>
              </a:rPr>
              <a:t>[-]</a:t>
            </a:r>
            <a:r>
              <a:rPr lang="en-US" altLang="ja-JP" sz="1600" dirty="0">
                <a:ea typeface="ＭＳ Ｐゴシック" charset="-128"/>
              </a:rPr>
              <a:t>, </a:t>
            </a:r>
          </a:p>
          <a:p>
            <a:r>
              <a:rPr lang="en-US" altLang="ja-JP" sz="1600" dirty="0">
                <a:ea typeface="ＭＳ Ｐゴシック" charset="-128"/>
              </a:rPr>
              <a:t>Email:</a:t>
            </a:r>
            <a:r>
              <a:rPr lang="en-US" altLang="ja-JP" sz="1600" dirty="0" smtClean="0">
                <a:ea typeface="ＭＳ Ｐゴシック" charset="-128"/>
              </a:rPr>
              <a:t>[</a:t>
            </a:r>
            <a:r>
              <a:rPr lang="en-US" altLang="ja-JP" sz="1600" dirty="0" err="1" smtClean="0">
                <a:ea typeface="ＭＳ Ｐゴシック" charset="-128"/>
              </a:rPr>
              <a:t>jhaapola</a:t>
            </a:r>
            <a:r>
              <a:rPr lang="en-US" altLang="ja-JP" sz="1600" dirty="0" err="1">
                <a:ea typeface="ＭＳ Ｐゴシック" charset="-128"/>
              </a:rPr>
              <a:t>@ee.oulu.fi</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minutes</a:t>
            </a:r>
          </a:p>
          <a:p>
            <a:r>
              <a:rPr lang="en-US" altLang="ja-JP" sz="2400" dirty="0" smtClean="0"/>
              <a:t>Discussion</a:t>
            </a:r>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p>
          <a:p>
            <a:pPr marL="0" indent="0">
              <a:buNone/>
            </a:pPr>
            <a:r>
              <a:rPr lang="en-US" altLang="ja-JP" sz="2400" dirty="0"/>
              <a:t>     </a:t>
            </a:r>
            <a:r>
              <a:rPr lang="en-US" altLang="ja-JP" sz="2400" dirty="0" smtClean="0"/>
              <a:t>2. Responses for </a:t>
            </a:r>
            <a:r>
              <a:rPr lang="en-US" altLang="ja-JP" sz="2400" dirty="0" smtClean="0"/>
              <a:t>CFI</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endParaRPr lang="en-US" altLang="ja-JP" dirty="0"/>
          </a:p>
        </p:txBody>
      </p:sp>
      <p:sp>
        <p:nvSpPr>
          <p:cNvPr id="8"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2194520"/>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a:t>
            </a:r>
            <a:r>
              <a:rPr lang="en-US" altLang="ja-JP" sz="2800" dirty="0" smtClean="0"/>
              <a:t>CWC/</a:t>
            </a:r>
            <a:r>
              <a:rPr lang="en-US" altLang="ja-JP" sz="2800" dirty="0" err="1" smtClean="0"/>
              <a:t>UoO</a:t>
            </a:r>
            <a:endParaRPr lang="en-US" altLang="ja-JP" sz="2800" dirty="0" smtClean="0"/>
          </a:p>
          <a:p>
            <a:pPr marL="0" indent="0">
              <a:buNone/>
            </a:pPr>
            <a:r>
              <a:rPr kumimoji="1" lang="en-US" altLang="ja-JP" sz="2800" dirty="0"/>
              <a:t> </a:t>
            </a:r>
            <a:r>
              <a:rPr lang="en-US" altLang="ja-JP" sz="2800" dirty="0"/>
              <a:t> </a:t>
            </a:r>
            <a:r>
              <a:rPr lang="en-US" altLang="ja-JP" sz="2800" dirty="0" smtClean="0">
                <a:hlinkClick r:id="rId4"/>
              </a:rPr>
              <a:t>jhaapola@</a:t>
            </a:r>
            <a:r>
              <a:rPr lang="en-US" altLang="ja-JP" sz="2800" dirty="0" smtClean="0">
                <a:hlinkClick r:id="rId4"/>
              </a:rPr>
              <a:t>ee.oulu.fi</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7"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endParaRPr lang="en-US" altLang="ja-JP" dirty="0"/>
          </a:p>
        </p:txBody>
      </p:sp>
      <p:sp>
        <p:nvSpPr>
          <p:cNvPr id="8"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9684196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36096" y="6475413"/>
            <a:ext cx="3124200" cy="184666"/>
          </a:xfrm>
        </p:spPr>
        <p:txBody>
          <a:bodyPr/>
          <a:lstStyle/>
          <a:p>
            <a:r>
              <a:rPr lang="en-US" altLang="ja-JP" dirty="0"/>
              <a:t>Jussi Haapola(CWC/</a:t>
            </a:r>
            <a:r>
              <a:rPr lang="en-US" altLang="ja-JP" dirty="0" err="1"/>
              <a:t>UoO</a:t>
            </a:r>
            <a:r>
              <a:rPr lang="en-US" altLang="ja-JP" dirty="0"/>
              <a:t>)</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Atlanta, Georgia, </a:t>
            </a:r>
            <a:r>
              <a:rPr lang="en-US" altLang="ja-JP" dirty="0" smtClean="0">
                <a:ea typeface="ＭＳ Ｐゴシック" pitchFamily="50" charset="-128"/>
              </a:rPr>
              <a:t>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a:t>
            </a:r>
            <a:r>
              <a:rPr lang="en-US" altLang="ja-JP" dirty="0" smtClean="0">
                <a:ea typeface="ＭＳ Ｐゴシック" pitchFamily="50" charset="-128"/>
              </a:rPr>
              <a:t> </a:t>
            </a:r>
            <a:r>
              <a:rPr lang="en-US" altLang="ja-JP" dirty="0" smtClean="0">
                <a:ea typeface="ＭＳ Ｐゴシック" pitchFamily="50" charset="-128"/>
              </a:rPr>
              <a:t>12</a:t>
            </a:r>
            <a:r>
              <a:rPr lang="en-US" altLang="ja-JP" baseline="30000" dirty="0" smtClean="0">
                <a:ea typeface="ＭＳ Ｐゴシック" pitchFamily="50" charset="-128"/>
              </a:rPr>
              <a:t>th</a:t>
            </a:r>
            <a:r>
              <a:rPr lang="en-US" altLang="ja-JP" dirty="0" smtClean="0">
                <a:ea typeface="ＭＳ Ｐゴシック" pitchFamily="50" charset="-128"/>
              </a:rPr>
              <a:t>, </a:t>
            </a:r>
            <a:r>
              <a:rPr lang="en-US" altLang="ja-JP" dirty="0" smtClean="0">
                <a:ea typeface="ＭＳ Ｐゴシック" pitchFamily="50" charset="-128"/>
              </a:rPr>
              <a:t>2015</a:t>
            </a:r>
            <a:endParaRPr lang="ja-JP" altLang="ja-JP" dirty="0"/>
          </a:p>
        </p:txBody>
      </p:sp>
      <p:sp>
        <p:nvSpPr>
          <p:cNvPr id="7"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12"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endParaRPr lang="en-US" altLang="ja-JP" dirty="0"/>
          </a:p>
        </p:txBody>
      </p:sp>
      <p:sp>
        <p:nvSpPr>
          <p:cNvPr id="7"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a:t>
            </a:r>
            <a:r>
              <a:rPr lang="en-US" altLang="ja-JP" sz="2400" dirty="0" smtClean="0">
                <a:ea typeface="ＭＳ Ｐゴシック" charset="-128"/>
              </a:rPr>
              <a:t>Jussi Haapola(CWC/</a:t>
            </a:r>
            <a:r>
              <a:rPr lang="en-US" altLang="ja-JP" sz="2400" dirty="0" err="1" smtClean="0">
                <a:ea typeface="ＭＳ Ｐゴシック" charset="-128"/>
              </a:rPr>
              <a:t>UoO</a:t>
            </a:r>
            <a:r>
              <a:rPr lang="en-US" altLang="ja-JP" sz="2400" dirty="0" smtClean="0">
                <a:ea typeface="ＭＳ Ｐゴシック" charset="-128"/>
              </a:rPr>
              <a:t>)</a:t>
            </a:r>
            <a:endParaRPr lang="en-US" altLang="ja-JP" sz="2400" dirty="0" smtClean="0">
              <a:ea typeface="ＭＳ Ｐゴシック" charset="-128"/>
            </a:endParaRPr>
          </a:p>
          <a:p>
            <a:pPr lvl="1"/>
            <a:r>
              <a:rPr lang="en-US" altLang="ja-JP" sz="2400" dirty="0" smtClean="0">
                <a:ea typeface="ＭＳ Ｐゴシック" charset="-128"/>
              </a:rPr>
              <a:t>Secretary </a:t>
            </a:r>
            <a:r>
              <a:rPr lang="en-US" altLang="ja-JP" sz="2400" dirty="0" smtClean="0">
                <a:ea typeface="ＭＳ Ｐゴシック" charset="-128"/>
              </a:rPr>
              <a:t>is </a:t>
            </a:r>
            <a:endParaRPr lang="en-US" altLang="ja-JP" sz="2400" dirty="0" smtClean="0">
              <a:ea typeface="ＭＳ Ｐゴシック" charset="-128"/>
            </a:endParaRP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11"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endParaRPr lang="en-US" altLang="ja-JP" dirty="0"/>
          </a:p>
        </p:txBody>
      </p:sp>
      <p:sp>
        <p:nvSpPr>
          <p:cNvPr id="7"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7343097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endParaRPr lang="en-US" altLang="ja-JP" dirty="0"/>
          </a:p>
        </p:txBody>
      </p:sp>
      <p:sp>
        <p:nvSpPr>
          <p:cNvPr id="10"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587266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0"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endParaRPr lang="en-US" altLang="ja-JP" dirty="0"/>
          </a:p>
        </p:txBody>
      </p:sp>
      <p:sp>
        <p:nvSpPr>
          <p:cNvPr id="11"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50595874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
        <p:nvSpPr>
          <p:cNvPr id="7"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endParaRPr lang="en-US" altLang="ja-JP" dirty="0"/>
          </a:p>
        </p:txBody>
      </p:sp>
      <p:sp>
        <p:nvSpPr>
          <p:cNvPr id="8"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8405083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8"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endParaRPr lang="en-US" altLang="ja-JP" dirty="0"/>
          </a:p>
        </p:txBody>
      </p:sp>
      <p:sp>
        <p:nvSpPr>
          <p:cNvPr id="9"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139940451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810343071"/>
              </p:ext>
            </p:extLst>
          </p:nvPr>
        </p:nvGraphicFramePr>
        <p:xfrm>
          <a:off x="952824" y="2060848"/>
          <a:ext cx="7128000" cy="253084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r>
                        <a:rPr kumimoji="1" lang="en-US" altLang="ja-JP" dirty="0" smtClean="0">
                          <a:solidFill>
                            <a:schemeClr val="tx1"/>
                          </a:solidFill>
                        </a:rPr>
                        <a:t>IG-DEP</a:t>
                      </a:r>
                    </a:p>
                  </a:txBody>
                  <a:tcPr anchor="ctr"/>
                </a:tc>
                <a:tc>
                  <a:txBody>
                    <a:bodyPr/>
                    <a:lstStyle/>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7" name="フッター プレースホルダー 4"/>
          <p:cNvSpPr txBox="1">
            <a:spLocks/>
          </p:cNvSpPr>
          <p:nvPr/>
        </p:nvSpPr>
        <p:spPr bwMode="auto">
          <a:xfrm>
            <a:off x="5436096" y="6453336"/>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a:t>Jussi Haapola(CWC/</a:t>
            </a:r>
            <a:r>
              <a:rPr lang="en-US" altLang="ja-JP" dirty="0" err="1"/>
              <a:t>UoO</a:t>
            </a:r>
            <a:r>
              <a:rPr lang="en-US" altLang="ja-JP" dirty="0"/>
              <a:t>)</a:t>
            </a:r>
            <a:endParaRPr lang="en-US" altLang="ja-JP" dirty="0"/>
          </a:p>
        </p:txBody>
      </p:sp>
      <p:sp>
        <p:nvSpPr>
          <p:cNvPr id="10" name="日付プレースホルダー 1"/>
          <p:cNvSpPr>
            <a:spLocks noGrp="1"/>
          </p:cNvSpPr>
          <p:nvPr>
            <p:ph type="dt" sz="half" idx="10"/>
          </p:nvPr>
        </p:nvSpPr>
        <p:spPr>
          <a:xfrm>
            <a:off x="685800" y="378281"/>
            <a:ext cx="1600200" cy="215444"/>
          </a:xfrm>
        </p:spPr>
        <p:txBody>
          <a:bodyPr/>
          <a:lstStyle/>
          <a:p>
            <a:r>
              <a:rPr lang="en-US" altLang="ja-JP" dirty="0" smtClean="0"/>
              <a:t>January 2015</a:t>
            </a:r>
            <a:endParaRPr lang="en-US" altLang="ja-JP" dirty="0"/>
          </a:p>
        </p:txBody>
      </p:sp>
    </p:spTree>
    <p:extLst>
      <p:ext uri="{BB962C8B-B14F-4D97-AF65-F5344CB8AC3E}">
        <p14:creationId xmlns:p14="http://schemas.microsoft.com/office/powerpoint/2010/main" val="61379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3022</TotalTime>
  <Words>1113</Words>
  <Application>Microsoft Macintosh PowerPoint</Application>
  <PresentationFormat>On-screen Show (4:3)</PresentationFormat>
  <Paragraphs>156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IEEE-P802_15</vt:lpstr>
      <vt:lpstr>PowerPoint Presentation</vt:lpstr>
      <vt:lpstr>IEEE 802.15 IG DEP   Opening Information  Atlanta, Georgia, USA January 12th, 2015</vt:lpstr>
      <vt:lpstr>Attendance</vt:lpstr>
      <vt:lpstr>Administrative Items</vt:lpstr>
      <vt:lpstr>PowerPoint Presentation</vt:lpstr>
      <vt:lpstr>PowerPoint Presentation</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Jussi Haapola</cp:lastModifiedBy>
  <cp:revision>28</cp:revision>
  <cp:lastPrinted>2013-04-17T07:57:49Z</cp:lastPrinted>
  <dcterms:created xsi:type="dcterms:W3CDTF">2013-04-16T01:38:08Z</dcterms:created>
  <dcterms:modified xsi:type="dcterms:W3CDTF">2015-01-12T17:05:11Z</dcterms:modified>
</cp:coreProperties>
</file>