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4" r:id="rId3"/>
    <p:sldId id="266" r:id="rId4"/>
    <p:sldId id="267" r:id="rId5"/>
    <p:sldId id="268" r:id="rId6"/>
    <p:sldId id="269" r:id="rId7"/>
    <p:sldId id="270" r:id="rId8"/>
    <p:sldId id="271" r:id="rId9"/>
    <p:sldId id="272" r:id="rId10"/>
    <p:sldId id="27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89" d="100"/>
          <a:sy n="89" d="100"/>
        </p:scale>
        <p:origin x="1819"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65757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4760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extLst>
      <p:ext uri="{BB962C8B-B14F-4D97-AF65-F5344CB8AC3E}">
        <p14:creationId xmlns:p14="http://schemas.microsoft.com/office/powerpoint/2010/main" val="3019511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23533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05549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9</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9</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7607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&lt;Ben Rolfe&gt;, &lt;Blind Creek Associates&gt;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&lt;Ben Rolfe&gt;, &lt;Blind Creek Associates&gt;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sz="1200" b="1" i="0" kern="1200" dirty="0" smtClean="0">
                <a:solidFill>
                  <a:schemeClr val="tx1"/>
                </a:solidFill>
                <a:effectLst/>
                <a:latin typeface="Times New Roman" charset="0"/>
                <a:ea typeface="ＭＳ Ｐゴシック" charset="0"/>
                <a:cs typeface="ＭＳ Ｐゴシック" charset="0"/>
              </a:rPr>
              <a:t>15-15-0032-00-004r</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TG4r Opening </a:t>
            </a:r>
            <a:r>
              <a:rPr lang="en-US" sz="1600" dirty="0" smtClean="0">
                <a:solidFill>
                  <a:srgbClr val="FF0000"/>
                </a:solidFill>
                <a:latin typeface="Times New Roman" pitchFamily="18" charset="0"/>
                <a:ea typeface="ＭＳ Ｐゴシック" pitchFamily="-65" charset="-128"/>
                <a:cs typeface="+mn-cs"/>
              </a:rPr>
              <a:t>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January2015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Benjamin Rolfe</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Blind Creek Associates</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Los Gatos, CA, </a:t>
            </a:r>
            <a:r>
              <a:rPr lang="en-US" sz="1600" dirty="0">
                <a:solidFill>
                  <a:srgbClr val="FF0000"/>
                </a:solidFill>
                <a:latin typeface="Times New Roman" pitchFamily="18" charset="0"/>
                <a:ea typeface="ＭＳ Ｐゴシック" pitchFamily="-65" charset="-128"/>
                <a:cs typeface="+mn-cs"/>
              </a:rPr>
              <a:t>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1. 408 . 395 . 7207</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ben.rolfe@ieee.org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TG4r Opening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Jan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a:t>
            </a:r>
            <a:r>
              <a:rPr lang="en-US" sz="1600" dirty="0" smtClean="0">
                <a:latin typeface="Times New Roman" pitchFamily="18" charset="0"/>
                <a:ea typeface="ＭＳ Ｐゴシック" pitchFamily="-65" charset="-128"/>
                <a:cs typeface="+mn-cs"/>
              </a:rPr>
              <a:t>2015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7772400" cy="609600"/>
          </a:xfrm>
        </p:spPr>
        <p:txBody>
          <a:bodyPr/>
          <a:lstStyle/>
          <a:p>
            <a:r>
              <a:rPr lang="en-US" dirty="0" smtClean="0"/>
              <a:t>Plan for the Week </a:t>
            </a:r>
            <a:endParaRPr lang="en-US" sz="2400" dirty="0"/>
          </a:p>
        </p:txBody>
      </p:sp>
      <p:sp>
        <p:nvSpPr>
          <p:cNvPr id="3" name="Content Placeholder 2"/>
          <p:cNvSpPr>
            <a:spLocks noGrp="1"/>
          </p:cNvSpPr>
          <p:nvPr>
            <p:ph idx="1"/>
          </p:nvPr>
        </p:nvSpPr>
        <p:spPr>
          <a:xfrm>
            <a:off x="1600200" y="1905000"/>
            <a:ext cx="5410200" cy="4572000"/>
          </a:xfrm>
        </p:spPr>
        <p:txBody>
          <a:bodyPr/>
          <a:lstStyle/>
          <a:p>
            <a:r>
              <a:rPr lang="en-US" sz="2400" dirty="0" smtClean="0"/>
              <a:t>Interest for leadership volunteers</a:t>
            </a:r>
          </a:p>
          <a:p>
            <a:r>
              <a:rPr lang="en-US" sz="2400" dirty="0" smtClean="0"/>
              <a:t>Identify remaining work on TGD</a:t>
            </a:r>
          </a:p>
          <a:p>
            <a:r>
              <a:rPr lang="en-US" sz="2400" dirty="0" smtClean="0"/>
              <a:t>Complete TGD</a:t>
            </a:r>
          </a:p>
          <a:p>
            <a:r>
              <a:rPr lang="en-US" sz="2400" dirty="0" smtClean="0"/>
              <a:t>Complete call for preliminary proposals</a:t>
            </a:r>
          </a:p>
          <a:p>
            <a:r>
              <a:rPr lang="en-US" sz="2400" dirty="0" smtClean="0"/>
              <a:t>Discuss schedule</a:t>
            </a:r>
          </a:p>
          <a:p>
            <a:r>
              <a:rPr lang="en-US" sz="2400" dirty="0" smtClean="0"/>
              <a:t>Set March meeting objectives</a:t>
            </a:r>
          </a:p>
          <a:p>
            <a:pPr marL="0" indent="0">
              <a:buNone/>
            </a:pPr>
            <a:endParaRPr lang="en-US" sz="2400" dirty="0" smtClean="0"/>
          </a:p>
          <a:p>
            <a:pPr marL="0" indent="0">
              <a:buNone/>
            </a:pPr>
            <a:endParaRPr lang="en-US" sz="2400"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10</a:t>
            </a:fld>
            <a:endParaRPr lang="en-GB"/>
          </a:p>
        </p:txBody>
      </p:sp>
      <p:sp>
        <p:nvSpPr>
          <p:cNvPr id="7" name="Footer Placeholder 6"/>
          <p:cNvSpPr>
            <a:spLocks noGrp="1"/>
          </p:cNvSpPr>
          <p:nvPr>
            <p:ph type="ftr" idx="11"/>
          </p:nvPr>
        </p:nvSpPr>
        <p:spPr/>
        <p:txBody>
          <a:bodyPr/>
          <a:lstStyle/>
          <a:p>
            <a:pPr>
              <a:defRPr/>
            </a:pPr>
            <a:r>
              <a:rPr lang="en-GB" smtClean="0"/>
              <a:t>&lt;Ben Rolfe&gt;, &lt;Blind Creek Associates&gt;</a:t>
            </a:r>
            <a:endParaRPr lang="en-GB" dirty="0"/>
          </a:p>
        </p:txBody>
      </p:sp>
    </p:spTree>
    <p:extLst>
      <p:ext uri="{BB962C8B-B14F-4D97-AF65-F5344CB8AC3E}">
        <p14:creationId xmlns:p14="http://schemas.microsoft.com/office/powerpoint/2010/main" val="112870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a:t>
            </a:r>
            <a:r>
              <a:rPr lang="en-US" sz="2800" dirty="0" smtClean="0">
                <a:latin typeface="Times New Roman" charset="0"/>
                <a:ea typeface="ＭＳ Ｐゴシック" charset="0"/>
                <a:cs typeface="ＭＳ Ｐゴシック" charset="0"/>
              </a:rPr>
              <a:t>15-15-0011-00</a:t>
            </a:r>
            <a:r>
              <a:rPr lang="en-US" sz="2800" dirty="0" smtClean="0">
                <a:latin typeface="Times New Roman" charset="0"/>
                <a:ea typeface="ＭＳ Ｐゴシック" charset="0"/>
                <a:cs typeface="ＭＳ Ｐゴシック" charset="0"/>
              </a:rPr>
              <a: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143000"/>
            <a:ext cx="8458200" cy="487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a:t>TG4r Timeslots</a:t>
            </a:r>
          </a:p>
          <a:p>
            <a:pPr marL="569913" indent="-342900">
              <a:buClr>
                <a:srgbClr val="FF0000"/>
              </a:buClr>
              <a:buFont typeface="Wingdings" charset="2"/>
              <a:buChar char="q"/>
            </a:pPr>
            <a:r>
              <a:rPr lang="en-US" sz="2800" b="1" dirty="0"/>
              <a:t>Monday 12 </a:t>
            </a:r>
            <a:r>
              <a:rPr lang="en-US" sz="2800" b="1" dirty="0"/>
              <a:t>Jan </a:t>
            </a:r>
            <a:r>
              <a:rPr lang="en-US" sz="2800" b="1" dirty="0"/>
              <a:t>AM2</a:t>
            </a:r>
          </a:p>
          <a:p>
            <a:pPr marL="569913" indent="-342900">
              <a:buClr>
                <a:srgbClr val="FF0000"/>
              </a:buClr>
              <a:buFont typeface="Wingdings" charset="2"/>
              <a:buChar char="q"/>
            </a:pPr>
            <a:r>
              <a:rPr lang="en-US" sz="2800" b="1" dirty="0"/>
              <a:t>Tuesday 13 Jan </a:t>
            </a:r>
            <a:r>
              <a:rPr lang="en-US" sz="2800" b="1" dirty="0"/>
              <a:t>AM2</a:t>
            </a:r>
          </a:p>
          <a:p>
            <a:pPr marL="569913" indent="-342900">
              <a:buClr>
                <a:srgbClr val="FF0000"/>
              </a:buClr>
              <a:buFont typeface="Wingdings" charset="2"/>
              <a:buChar char="q"/>
            </a:pPr>
            <a:r>
              <a:rPr lang="en-US" sz="2800" b="1" dirty="0"/>
              <a:t>Wednesday </a:t>
            </a:r>
            <a:r>
              <a:rPr lang="en-US" sz="2800" b="1" dirty="0"/>
              <a:t>14 Jan, </a:t>
            </a:r>
            <a:r>
              <a:rPr lang="en-US" sz="2800" b="1" dirty="0"/>
              <a:t>PM2</a:t>
            </a:r>
          </a:p>
          <a:p>
            <a:pPr marL="569913" indent="-342900">
              <a:buClr>
                <a:srgbClr val="FF0000"/>
              </a:buClr>
              <a:buFont typeface="Wingdings" charset="2"/>
              <a:buChar char="q"/>
            </a:pPr>
            <a:r>
              <a:rPr lang="en-US" sz="2800" b="1" dirty="0"/>
              <a:t>Thursday </a:t>
            </a:r>
            <a:r>
              <a:rPr lang="en-US" sz="2800" b="1" dirty="0"/>
              <a:t>15 Jan, </a:t>
            </a:r>
            <a:r>
              <a:rPr lang="en-US" sz="2800" b="1" dirty="0" smtClean="0"/>
              <a:t>PM1</a:t>
            </a:r>
          </a:p>
          <a:p>
            <a:pPr marL="227013">
              <a:buClr>
                <a:srgbClr val="FF0000"/>
              </a:buClr>
            </a:pPr>
            <a:endParaRPr lang="en-US" sz="2000" b="1" dirty="0" smtClean="0"/>
          </a:p>
          <a:p>
            <a:pPr marL="457200" indent="-457200" eaLnBrk="0" fontAlgn="b" hangingPunct="0">
              <a:buClr>
                <a:srgbClr val="FF0000"/>
              </a:buClr>
              <a:buFont typeface="Wingdings" charset="0"/>
              <a:buChar char="q"/>
            </a:pPr>
            <a:r>
              <a:rPr lang="en-US" sz="3600" b="1" dirty="0"/>
              <a:t>TG4r </a:t>
            </a:r>
            <a:r>
              <a:rPr lang="en-US" sz="3600" b="1" dirty="0" smtClean="0"/>
              <a:t>Goals</a:t>
            </a:r>
            <a:endParaRPr lang="en-US" sz="3600" b="1" dirty="0"/>
          </a:p>
          <a:p>
            <a:pPr marL="569913" indent="-342900">
              <a:buClr>
                <a:srgbClr val="FF0000"/>
              </a:buClr>
              <a:buFont typeface="Wingdings" charset="2"/>
              <a:buChar char="q"/>
            </a:pPr>
            <a:r>
              <a:rPr lang="en-US" sz="2800" b="1" dirty="0" smtClean="0"/>
              <a:t>Finish TGD</a:t>
            </a:r>
          </a:p>
          <a:p>
            <a:pPr marL="569913" indent="-342900">
              <a:buClr>
                <a:srgbClr val="FF0000"/>
              </a:buClr>
              <a:buFont typeface="Wingdings" charset="2"/>
              <a:buChar char="q"/>
            </a:pPr>
            <a:r>
              <a:rPr lang="en-US" sz="2800" b="1" dirty="0" smtClean="0">
                <a:solidFill>
                  <a:srgbClr val="000000"/>
                </a:solidFill>
                <a:ea typeface="Lucida Grande"/>
                <a:cs typeface="Lucida Grande"/>
              </a:rPr>
              <a:t>Finish call for preliminary proposals</a:t>
            </a:r>
            <a:endParaRPr lang="en-US" sz="2800" b="1" dirty="0">
              <a:solidFill>
                <a:srgbClr val="000000"/>
              </a:solidFill>
              <a:ea typeface="Lucida Grande"/>
              <a:cs typeface="Lucida Grande"/>
            </a:endParaRPr>
          </a:p>
          <a:p>
            <a:pPr>
              <a:buClr>
                <a:srgbClr val="FF0000"/>
              </a:buClr>
            </a:pPr>
            <a:endParaRPr lang="en-US" sz="28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smtClean="0">
                <a:latin typeface="Times New Roman" charset="0"/>
                <a:ea typeface="ＭＳ Ｐゴシック" charset="0"/>
                <a:cs typeface="ＭＳ Ｐゴシック" charset="0"/>
              </a:rPr>
              <a:t>TG4r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smtClean="0">
                <a:latin typeface="Arial" charset="0"/>
                <a:ea typeface="ＭＳ Ｐゴシック" charset="0"/>
                <a:cs typeface="ＭＳ Ｐゴシック" charset="0"/>
              </a:rPr>
              <a:t>Acting Chair</a:t>
            </a:r>
            <a:r>
              <a:rPr lang="en-US" sz="1800" dirty="0">
                <a:latin typeface="Arial" charset="0"/>
                <a:ea typeface="ＭＳ Ｐゴシック" charset="0"/>
                <a:cs typeface="ＭＳ Ｐゴシック" charset="0"/>
              </a:rPr>
              <a:t>:	</a:t>
            </a:r>
            <a:r>
              <a:rPr lang="en-US" sz="1800" dirty="0" smtClean="0">
                <a:latin typeface="Arial" charset="0"/>
                <a:ea typeface="ＭＳ Ｐゴシック" charset="0"/>
                <a:cs typeface="ＭＳ Ｐゴシック" charset="0"/>
              </a:rPr>
              <a:t>	</a:t>
            </a:r>
            <a:r>
              <a:rPr lang="en-US" sz="1800" dirty="0" smtClean="0">
                <a:latin typeface="Arial" charset="0"/>
                <a:ea typeface="ＭＳ Ｐゴシック" charset="0"/>
                <a:cs typeface="ＭＳ Ｐゴシック" charset="0"/>
              </a:rPr>
              <a:t>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TBD</a:t>
            </a:r>
            <a:endParaRPr lang="en-US" sz="1800" dirty="0" smtClean="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r>
              <a:rPr lang="en-US" sz="1800" dirty="0" smtClean="0">
                <a:latin typeface="Arial" charset="0"/>
                <a:ea typeface="ＭＳ Ｐゴシック" charset="0"/>
                <a:cs typeface="ＭＳ Ｐゴシック" charset="0"/>
              </a:rPr>
              <a:t>	TBD</a:t>
            </a:r>
            <a:endParaRPr lang="en-US" sz="1800" dirty="0">
              <a:latin typeface="Arial" charset="0"/>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&lt;Ben Rolfe&gt;, &lt;Blind Creek Associates&gt;</a:t>
            </a:r>
            <a:endParaRPr lang="en-US"/>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9</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20975</TotalTime>
  <Words>754</Words>
  <Application>Microsoft Office PowerPoint</Application>
  <PresentationFormat>On-screen Show (4:3)</PresentationFormat>
  <Paragraphs>162</Paragraphs>
  <Slides>10</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 Unicode MS</vt:lpstr>
      <vt:lpstr>ＭＳ Ｐゴシック</vt:lpstr>
      <vt:lpstr>Arial</vt:lpstr>
      <vt:lpstr>Helvetica</vt:lpstr>
      <vt:lpstr>Lucida Grande</vt:lpstr>
      <vt:lpstr>Monotype Sorts</vt:lpstr>
      <vt:lpstr>Times New Roman</vt:lpstr>
      <vt:lpstr>Wingdings</vt:lpstr>
      <vt:lpstr>Default Design</vt:lpstr>
      <vt:lpstr>PowerPoint Presentation</vt:lpstr>
      <vt:lpstr>Meeting Goals (Agenda 15-15-0011-00)</vt:lpstr>
      <vt:lpstr>Instructions for the WG Chair</vt:lpstr>
      <vt:lpstr>Participants, Patents, and Duty to Inform</vt:lpstr>
      <vt:lpstr>Patent Related Links</vt:lpstr>
      <vt:lpstr>Call for Potentially Essential Patents</vt:lpstr>
      <vt:lpstr>Other Guidelines for IEEE WG Meetings</vt:lpstr>
      <vt:lpstr>TG4r</vt:lpstr>
      <vt:lpstr>Chair’s Role</vt:lpstr>
      <vt:lpstr>Plan for the Week </vt:lpstr>
    </vt:vector>
  </TitlesOfParts>
  <Manager/>
  <Company>Blind Creek Associates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TG4r Opening Report for Atlanta</dc:title>
  <dc:subject>IEEE 802.15 &lt;TG4r Opening Report&gt;</dc:subject>
  <dc:creator>Benjamin A. Romfe</dc:creator>
  <cp:keywords/>
  <dc:description>15-15-0032-00-004r</dc:description>
  <cp:lastModifiedBy>Benjamin Rolfe</cp:lastModifiedBy>
  <cp:revision>538</cp:revision>
  <cp:lastPrinted>1998-02-10T13:28:06Z</cp:lastPrinted>
  <dcterms:created xsi:type="dcterms:W3CDTF">2009-07-12T16:25:16Z</dcterms:created>
  <dcterms:modified xsi:type="dcterms:W3CDTF">2015-01-12T15:20:07Z</dcterms:modified>
  <cp:category/>
</cp:coreProperties>
</file>