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handoutMasterIdLst>
    <p:handoutMasterId r:id="rId17"/>
  </p:handoutMasterIdLst>
  <p:sldIdLst>
    <p:sldId id="259" r:id="rId2"/>
    <p:sldId id="258" r:id="rId3"/>
    <p:sldId id="260" r:id="rId4"/>
    <p:sldId id="261" r:id="rId5"/>
    <p:sldId id="262" r:id="rId6"/>
    <p:sldId id="263" r:id="rId7"/>
    <p:sldId id="264" r:id="rId8"/>
    <p:sldId id="265" r:id="rId9"/>
    <p:sldId id="266" r:id="rId10"/>
    <p:sldId id="271" r:id="rId11"/>
    <p:sldId id="267" r:id="rId12"/>
    <p:sldId id="268" r:id="rId13"/>
    <p:sldId id="270" r:id="rId14"/>
    <p:sldId id="27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3243DEEF-D75D-4C0C-A530-CB0A7EEACC3B}"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294289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6567FFE6-3BE8-4E19-B5F6-D4E993EBD0EC}"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3330788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1FBE4A83-295E-4059-94EE-91E8F372D4B5}" type="slidenum">
              <a:rPr lang="en-US" altLang="ja-JP" smtClean="0"/>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F7968BE-A5B2-4971-99CD-98B2BE02FF8D}"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805E8BAD-0C04-4FB7-A81C-DA62F3E0A6E0}" type="slidenum">
              <a:rPr lang="en-US" altLang="ja-JP" smtClean="0"/>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ECD0802-3178-49DF-9899-5F5F77649EE4}"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6BFE570-BE13-447C-B874-E04FE54B7FA9}" type="slidenum">
              <a:rPr lang="en-US" altLang="ja-JP" smtClean="0"/>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D3F2956A-A274-4E18-90D2-A3D0A7F8B5AD}" type="slidenum">
              <a:rPr lang="en-US" altLang="ja-JP" smtClean="0"/>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BA3B1E4D-38AD-442A-AF46-E2DD52B96903}" type="slidenum">
              <a:rPr lang="en-US" altLang="ja-JP" smtClean="0"/>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F386D46E-89EA-4532-A213-909886699B7E}" type="slidenum">
              <a:rPr lang="en-US" altLang="ja-JP" smtClean="0"/>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4FBF8433-A4C3-4FFF-882E-4F79BC3E56A0}" type="slidenum">
              <a:rPr lang="en-US" altLang="ja-JP" smtClean="0"/>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6464A97-3F4A-43AD-B942-7A237A174083}" type="slidenum">
              <a:rPr lang="en-US" altLang="ja-JP" smtClean="0"/>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smtClean="0"/>
              <a:t>Slide </a:t>
            </a:r>
            <a:fld id="{072C10D5-8B7E-468A-9F77-E8AA7198870E}" type="slidenum">
              <a:rPr lang="en-US" altLang="ja-JP" smtClean="0"/>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smtClean="0"/>
              <a:t>Slide </a:t>
            </a:r>
            <a:fld id="{6B3D4742-B482-48B0-A401-62F93DCD7EA9}" type="slidenum">
              <a:rPr lang="en-US" altLang="ja-JP" smtClean="0"/>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53816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802.15-15-0026-02-004s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0B11A0D0-DD7B-43A0-9655-952C40377E34}" type="slidenum">
              <a:rPr lang="en-US" altLang="ja-JP"/>
              <a:pPr/>
              <a:t>1</a:t>
            </a:fld>
            <a:endParaRPr lang="en-US" altLang="ja-JP"/>
          </a:p>
        </p:txBody>
      </p:sp>
      <p:sp>
        <p:nvSpPr>
          <p:cNvPr id="27651" name="Rectangle 3"/>
          <p:cNvSpPr>
            <a:spLocks noChangeArrowheads="1"/>
          </p:cNvSpPr>
          <p:nvPr/>
        </p:nvSpPr>
        <p:spPr bwMode="auto">
          <a:xfrm>
            <a:off x="116904"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TG4s Opening Information for </a:t>
            </a:r>
            <a:r>
              <a:rPr lang="en-US" altLang="ja-JP" sz="1600" dirty="0" smtClean="0">
                <a:ea typeface="ＭＳ Ｐゴシック" charset="-128"/>
              </a:rPr>
              <a:t>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12 January,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p>
          <a:p>
            <a:pPr>
              <a:spcBef>
                <a:spcPts val="600"/>
              </a:spcBef>
              <a:spcAft>
                <a:spcPts val="600"/>
              </a:spcAft>
            </a:pPr>
            <a:r>
              <a:rPr lang="en-US" altLang="ja-JP" sz="1600" b="1" dirty="0" smtClean="0">
                <a:solidFill>
                  <a:schemeClr val="tx2"/>
                </a:solidFill>
                <a:ea typeface="ＭＳ Ｐゴシック" charset="-128"/>
              </a:rPr>
              <a:t>Purpose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p>
          <a:p>
            <a:pPr>
              <a:defRPr/>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700808"/>
            <a:ext cx="8640960" cy="4395192"/>
          </a:xfrm>
        </p:spPr>
        <p:txBody>
          <a:bodyPr/>
          <a:lstStyle/>
          <a:p>
            <a:r>
              <a:rPr lang="en-US" altLang="ja-JP" sz="2000" dirty="0"/>
              <a:t>TG4s January 2015 </a:t>
            </a:r>
            <a:r>
              <a:rPr lang="en-US" altLang="ja-JP" sz="2000" dirty="0" smtClean="0"/>
              <a:t>Agenda</a:t>
            </a:r>
            <a:r>
              <a:rPr lang="ja-JP" altLang="en-US" sz="2000" dirty="0" smtClean="0"/>
              <a:t>　</a:t>
            </a:r>
            <a:r>
              <a:rPr lang="en-US" altLang="ja-JP" sz="2000" dirty="0" smtClean="0"/>
              <a:t>(15-14-725)</a:t>
            </a:r>
          </a:p>
          <a:p>
            <a:r>
              <a:rPr lang="en-US" altLang="ja-JP" sz="2000" dirty="0" smtClean="0"/>
              <a:t>Opening Information </a:t>
            </a:r>
            <a:r>
              <a:rPr lang="en-US" altLang="ja-JP" sz="2000" dirty="0"/>
              <a:t>(</a:t>
            </a:r>
            <a:r>
              <a:rPr lang="en-US" altLang="ja-JP" sz="2000" dirty="0" smtClean="0"/>
              <a:t>15-15-026)</a:t>
            </a:r>
          </a:p>
          <a:p>
            <a:r>
              <a:rPr lang="en-US" altLang="ja-JP" sz="2000" dirty="0"/>
              <a:t>TG4s November 2014 Meeting </a:t>
            </a:r>
            <a:r>
              <a:rPr lang="en-US" altLang="ja-JP" sz="2000" dirty="0" smtClean="0"/>
              <a:t>Minutes (15-14-667)</a:t>
            </a:r>
          </a:p>
          <a:p>
            <a:r>
              <a:rPr lang="en-US" altLang="ja-JP" sz="2000" dirty="0" smtClean="0"/>
              <a:t>IEEE 802.15.4 Revision Information (15-15-034)</a:t>
            </a:r>
          </a:p>
          <a:p>
            <a:r>
              <a:rPr lang="en-US" altLang="ja-JP" sz="2000" dirty="0" smtClean="0">
                <a:ea typeface="ＭＳ Ｐゴシック" charset="-128"/>
              </a:rPr>
              <a:t>An Initial Proposal of Reference Architecture for TG4s </a:t>
            </a:r>
            <a:r>
              <a:rPr lang="en-US" altLang="ja-JP" sz="2000" dirty="0" smtClean="0"/>
              <a:t>(15-15-027)</a:t>
            </a:r>
            <a:endParaRPr kumimoji="1" lang="en-US" altLang="ja-JP" sz="2000" dirty="0" smtClean="0"/>
          </a:p>
          <a:p>
            <a:r>
              <a:rPr lang="en-US" altLang="ja-JP" sz="2000" dirty="0" smtClean="0">
                <a:solidFill>
                  <a:schemeClr val="tx2"/>
                </a:solidFill>
                <a:ea typeface="ＭＳ Ｐゴシック" charset="-128"/>
              </a:rPr>
              <a:t>Overview of TG4s Spectrum Resource Usage </a:t>
            </a:r>
            <a:r>
              <a:rPr lang="en-US" altLang="ja-JP" sz="2000" dirty="0" smtClean="0"/>
              <a:t>(15-15-028)</a:t>
            </a:r>
          </a:p>
          <a:p>
            <a:r>
              <a:rPr lang="en-US" altLang="ja-JP" sz="2000" dirty="0" smtClean="0"/>
              <a:t>Vigilance of Spectrum Resource Usage in private facilities for network stability and security</a:t>
            </a:r>
            <a:r>
              <a:rPr lang="ja-JP" altLang="en-US" sz="2000" dirty="0" smtClean="0"/>
              <a:t> </a:t>
            </a:r>
            <a:r>
              <a:rPr lang="en-US" altLang="ja-JP" sz="2000" dirty="0" smtClean="0"/>
              <a:t>(15-15-040)</a:t>
            </a:r>
          </a:p>
          <a:p>
            <a:r>
              <a:rPr lang="en-US" altLang="ja-JP" sz="2000" dirty="0" smtClean="0"/>
              <a:t>Metrics used in some Wireless Sensor Network standards (15-15-72)</a:t>
            </a:r>
          </a:p>
          <a:p>
            <a:r>
              <a:rPr lang="en-US" altLang="ja-JP" sz="2000" dirty="0" smtClean="0"/>
              <a:t>Proposed Spectrum Resource Measurement Report Structure</a:t>
            </a:r>
            <a:r>
              <a:rPr lang="ja-JP" altLang="en-US" sz="2000" dirty="0" smtClean="0"/>
              <a:t>　 </a:t>
            </a:r>
            <a:r>
              <a:rPr lang="en-US" altLang="ja-JP" sz="2000" dirty="0" smtClean="0"/>
              <a:t>(15-15-86)</a:t>
            </a:r>
          </a:p>
          <a:p>
            <a:r>
              <a:rPr lang="en-US" altLang="ja-JP" sz="2000" dirty="0" smtClean="0"/>
              <a:t>TG4s Technical Guidance Document (15-14-555r3)</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OPEN/Patent Policy</a:t>
            </a:r>
          </a:p>
          <a:p>
            <a:r>
              <a:rPr lang="en-US" altLang="ja-JP" sz="2800" dirty="0" smtClean="0"/>
              <a:t>Approve Agenda </a:t>
            </a:r>
          </a:p>
          <a:p>
            <a:r>
              <a:rPr lang="en-US" altLang="ja-JP" sz="2800" dirty="0" smtClean="0"/>
              <a:t>San Antonio meeting minutes</a:t>
            </a:r>
          </a:p>
          <a:p>
            <a:r>
              <a:rPr lang="en-US" altLang="ja-JP" sz="2800" dirty="0" smtClean="0"/>
              <a:t>Opening information  </a:t>
            </a:r>
          </a:p>
          <a:p>
            <a:r>
              <a:rPr lang="en-US" altLang="ja-JP" sz="2800" dirty="0" smtClean="0"/>
              <a:t>Presentations </a:t>
            </a:r>
          </a:p>
          <a:p>
            <a:pPr lvl="1"/>
            <a:r>
              <a:rPr lang="en-US" altLang="ja-JP" sz="2400" dirty="0" smtClean="0"/>
              <a:t>IEEE 802.15.4 Revision Information (15-15-034)</a:t>
            </a:r>
          </a:p>
          <a:p>
            <a:pPr lvl="1"/>
            <a:r>
              <a:rPr lang="en-US" altLang="ja-JP" sz="2400" dirty="0" smtClean="0">
                <a:ea typeface="ＭＳ Ｐゴシック" charset="-128"/>
              </a:rPr>
              <a:t>An Initial Proposal of Reference Architecture for TG4s </a:t>
            </a:r>
            <a:r>
              <a:rPr lang="en-US" altLang="ja-JP" sz="2400" dirty="0" smtClean="0"/>
              <a:t>(15-15-027)</a:t>
            </a:r>
          </a:p>
          <a:p>
            <a:pPr lvl="1"/>
            <a:endParaRPr lang="ja-JP" altLang="ja-JP" sz="2400"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a:t>
            </a:r>
          </a:p>
          <a:p>
            <a:pPr lvl="1"/>
            <a:r>
              <a:rPr lang="en-US" altLang="ja-JP" sz="2400" dirty="0" smtClean="0"/>
              <a:t>Vigilance of Spectrum Resource Usage in private facilities for network stability and security (15-15-040)</a:t>
            </a:r>
          </a:p>
          <a:p>
            <a:pPr lvl="1"/>
            <a:r>
              <a:rPr lang="en-US" altLang="ja-JP" sz="2400" dirty="0" smtClean="0"/>
              <a:t>TG4s Technical Guidance Document (15-14- 555)</a:t>
            </a:r>
          </a:p>
          <a:p>
            <a:r>
              <a:rPr lang="en-US" altLang="ja-JP" sz="2800" dirty="0" smtClean="0"/>
              <a:t>Prepare the WNG meeting slide</a:t>
            </a:r>
          </a:p>
          <a:p>
            <a:pPr lvl="1"/>
            <a:r>
              <a:rPr lang="en-US" altLang="ja-JP" sz="2400" dirty="0" smtClean="0">
                <a:solidFill>
                  <a:schemeClr val="tx2"/>
                </a:solidFill>
                <a:ea typeface="ＭＳ Ｐゴシック" charset="-128"/>
              </a:rPr>
              <a:t>Overview of TG4s Spectrum Resource Usage </a:t>
            </a:r>
            <a:r>
              <a:rPr lang="en-US" altLang="ja-JP" sz="2400" dirty="0" smtClean="0"/>
              <a:t>(15-15-0028)</a:t>
            </a:r>
          </a:p>
          <a:p>
            <a:pPr>
              <a:buNone/>
            </a:pPr>
            <a:endParaRPr lang="en-US" altLang="ja-JP" dirty="0" smtClean="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1943830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xfrm>
            <a:off x="251520" y="1772816"/>
            <a:ext cx="8640960" cy="4608512"/>
          </a:xfrm>
          <a:ln/>
        </p:spPr>
        <p:txBody>
          <a:bodyPr/>
          <a:lstStyle/>
          <a:p>
            <a:r>
              <a:rPr lang="en-US" altLang="ja-JP" sz="2400" dirty="0" smtClean="0"/>
              <a:t>OPEN</a:t>
            </a:r>
          </a:p>
          <a:p>
            <a:r>
              <a:rPr lang="en-US" altLang="ja-JP" sz="2400" dirty="0" smtClean="0"/>
              <a:t>Contributions</a:t>
            </a:r>
          </a:p>
          <a:p>
            <a:pPr lvl="1"/>
            <a:r>
              <a:rPr lang="en-US" altLang="ja-JP" sz="2000" dirty="0" smtClean="0"/>
              <a:t>Proposed Spectrum Resource Measurement Report Structure</a:t>
            </a:r>
            <a:r>
              <a:rPr lang="ja-JP" altLang="en-US" sz="2000" dirty="0" smtClean="0"/>
              <a:t>　</a:t>
            </a:r>
            <a:r>
              <a:rPr lang="en-US" altLang="ja-JP" sz="2000" dirty="0" smtClean="0"/>
              <a:t> (15-15-86)</a:t>
            </a:r>
          </a:p>
          <a:p>
            <a:pPr lvl="1"/>
            <a:r>
              <a:rPr lang="en-US" altLang="ja-JP" sz="2000" dirty="0" smtClean="0"/>
              <a:t>Metrics </a:t>
            </a:r>
            <a:r>
              <a:rPr lang="en-US" altLang="ja-JP" sz="2000" dirty="0" smtClean="0"/>
              <a:t>used in some Wireless Sensor Network standards (15-15-72</a:t>
            </a:r>
            <a:r>
              <a:rPr lang="en-US" altLang="ja-JP" sz="2000" dirty="0" smtClean="0"/>
              <a:t>)</a:t>
            </a:r>
          </a:p>
          <a:p>
            <a:pPr lvl="1"/>
            <a:r>
              <a:rPr lang="en-US" altLang="ja-JP" sz="2000" dirty="0" smtClean="0"/>
              <a:t>Spectrum Resource Measurement and Management requirement </a:t>
            </a:r>
            <a:r>
              <a:rPr lang="en-US" altLang="ja-JP" sz="2000" dirty="0" smtClean="0"/>
              <a:t>table (15-15-089)</a:t>
            </a:r>
            <a:endParaRPr lang="en-US" altLang="ja-JP" sz="2000" dirty="0" smtClean="0"/>
          </a:p>
          <a:p>
            <a:r>
              <a:rPr lang="en-US" altLang="ja-JP" sz="2400" dirty="0" smtClean="0"/>
              <a:t>Work </a:t>
            </a:r>
            <a:r>
              <a:rPr lang="en-US" altLang="ja-JP" sz="2400" dirty="0" smtClean="0"/>
              <a:t>on Technical Guidance Document</a:t>
            </a:r>
          </a:p>
          <a:p>
            <a:r>
              <a:rPr lang="en-US" altLang="ja-JP" sz="2400" dirty="0" smtClean="0"/>
              <a:t>Editing Call for Contributions</a:t>
            </a:r>
          </a:p>
          <a:p>
            <a:pPr>
              <a:lnSpc>
                <a:spcPct val="80000"/>
              </a:lnSpc>
            </a:pPr>
            <a:r>
              <a:rPr lang="en-US" altLang="ja-JP" sz="2400" dirty="0" smtClean="0"/>
              <a:t>Plan for March meeting and Teleconference</a:t>
            </a:r>
          </a:p>
          <a:p>
            <a:r>
              <a:rPr lang="en-US" altLang="ja-JP" sz="2400" dirty="0" smtClean="0"/>
              <a:t>Other business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a:t>
            </a:r>
            <a:endParaRPr kumimoji="1" lang="ja-JP" altLang="en-US" dirty="0"/>
          </a:p>
        </p:txBody>
      </p:sp>
      <p:graphicFrame>
        <p:nvGraphicFramePr>
          <p:cNvPr id="7" name="コンテンツ プレースホルダ 6"/>
          <p:cNvGraphicFramePr>
            <a:graphicFrameLocks noGrp="1"/>
          </p:cNvGraphicFramePr>
          <p:nvPr>
            <p:ph idx="1"/>
          </p:nvPr>
        </p:nvGraphicFramePr>
        <p:xfrm>
          <a:off x="685800" y="2636912"/>
          <a:ext cx="6592808" cy="1651000"/>
        </p:xfrm>
        <a:graphic>
          <a:graphicData uri="http://schemas.openxmlformats.org/drawingml/2006/table">
            <a:tbl>
              <a:tblPr firstRow="1" bandRow="1">
                <a:tableStyleId>{5C22544A-7EE6-4342-B048-85BDC9FD1C3A}</a:tableStyleId>
              </a:tblPr>
              <a:tblGrid>
                <a:gridCol w="1005880"/>
                <a:gridCol w="2103080"/>
                <a:gridCol w="1929368"/>
                <a:gridCol w="155448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February  3</a:t>
                      </a:r>
                    </a:p>
                    <a:p>
                      <a:r>
                        <a:rPr kumimoji="1" lang="en-US" altLang="ja-JP" dirty="0" smtClean="0"/>
                        <a:t>20:00</a:t>
                      </a:r>
                      <a:endParaRPr kumimoji="1" lang="ja-JP" altLang="en-US" dirty="0"/>
                    </a:p>
                  </a:txBody>
                  <a:tcPr/>
                </a:tc>
                <a:tc>
                  <a:txBody>
                    <a:bodyPr/>
                    <a:lstStyle/>
                    <a:p>
                      <a:r>
                        <a:rPr kumimoji="1" lang="en-US" altLang="ja-JP" dirty="0" smtClean="0"/>
                        <a:t>February 4</a:t>
                      </a:r>
                    </a:p>
                    <a:p>
                      <a:r>
                        <a:rPr kumimoji="1" lang="en-US" altLang="ja-JP" dirty="0" smtClean="0"/>
                        <a:t>10:00</a:t>
                      </a:r>
                      <a:endParaRPr kumimoji="1" lang="ja-JP" altLang="en-US" dirty="0"/>
                    </a:p>
                  </a:txBody>
                  <a:tcPr/>
                </a:tc>
                <a:tc>
                  <a:txBody>
                    <a:bodyPr/>
                    <a:lstStyle/>
                    <a:p>
                      <a:endParaRPr kumimoji="1" lang="ja-JP" altLang="en-US"/>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February  17</a:t>
                      </a:r>
                    </a:p>
                    <a:p>
                      <a:r>
                        <a:rPr kumimoji="1" lang="en-US" altLang="ja-JP" dirty="0" smtClean="0"/>
                        <a:t>20:00</a:t>
                      </a:r>
                      <a:endParaRPr kumimoji="1" lang="ja-JP" altLang="en-US" dirty="0"/>
                    </a:p>
                  </a:txBody>
                  <a:tcPr/>
                </a:tc>
                <a:tc>
                  <a:txBody>
                    <a:bodyPr/>
                    <a:lstStyle/>
                    <a:p>
                      <a:r>
                        <a:rPr kumimoji="1" lang="en-US" altLang="ja-JP" dirty="0" smtClean="0"/>
                        <a:t>February 18</a:t>
                      </a:r>
                    </a:p>
                    <a:p>
                      <a:r>
                        <a:rPr kumimoji="1" lang="en-US" altLang="ja-JP" dirty="0" smtClean="0"/>
                        <a:t>10:00</a:t>
                      </a:r>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January,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DECD0802-3178-49DF-9899-5F5F77649EE4}" type="slidenum">
              <a:rPr lang="en-US" altLang="ja-JP" smtClean="0"/>
              <a:pPr>
                <a:defRPr/>
              </a:pPr>
              <a:t>14</a:t>
            </a:fld>
            <a:endParaRPr lang="en-US" altLang="ja-JP"/>
          </a:p>
        </p:txBody>
      </p:sp>
      <p:sp>
        <p:nvSpPr>
          <p:cNvPr id="8" name="テキスト ボックス 7"/>
          <p:cNvSpPr txBox="1"/>
          <p:nvPr/>
        </p:nvSpPr>
        <p:spPr>
          <a:xfrm>
            <a:off x="611560" y="1700808"/>
            <a:ext cx="2890728" cy="461665"/>
          </a:xfrm>
          <a:prstGeom prst="rect">
            <a:avLst/>
          </a:prstGeom>
          <a:noFill/>
        </p:spPr>
        <p:txBody>
          <a:bodyPr wrap="none" rtlCol="0">
            <a:spAutoFit/>
          </a:bodyPr>
          <a:lstStyle/>
          <a:p>
            <a:r>
              <a:rPr kumimoji="1" lang="en-US" altLang="ja-JP" sz="2400" dirty="0" smtClean="0"/>
              <a:t>Topic: Updating TGD</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Atlanta, GA</a:t>
            </a:r>
            <a:br>
              <a:rPr lang="en-US" altLang="ja-JP" dirty="0" smtClean="0">
                <a:ea typeface="ＭＳ Ｐゴシック" pitchFamily="50" charset="-128"/>
              </a:rPr>
            </a:br>
            <a:r>
              <a:rPr lang="en-US" altLang="ja-JP" dirty="0" smtClean="0">
                <a:ea typeface="ＭＳ Ｐゴシック" pitchFamily="50" charset="-128"/>
              </a:rPr>
              <a:t>January 12,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 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January,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January,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WNG</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San Antonio meeting minutes</a:t>
            </a:r>
          </a:p>
          <a:p>
            <a:pPr>
              <a:lnSpc>
                <a:spcPct val="80000"/>
              </a:lnSpc>
            </a:pPr>
            <a:r>
              <a:rPr lang="en-US" altLang="ja-JP" sz="2800" dirty="0" smtClean="0"/>
              <a:t>Hearing presentations</a:t>
            </a:r>
          </a:p>
          <a:p>
            <a:pPr>
              <a:lnSpc>
                <a:spcPct val="80000"/>
              </a:lnSpc>
            </a:pPr>
            <a:r>
              <a:rPr lang="en-US" altLang="ja-JP" sz="2800" dirty="0" smtClean="0"/>
              <a:t>Prepare WNG meeting slide</a:t>
            </a:r>
          </a:p>
          <a:p>
            <a:pPr>
              <a:lnSpc>
                <a:spcPct val="80000"/>
              </a:lnSpc>
            </a:pPr>
            <a:r>
              <a:rPr lang="en-US" altLang="ja-JP" sz="2800" dirty="0" smtClean="0"/>
              <a:t>Work on Technical Guidance Document </a:t>
            </a:r>
          </a:p>
          <a:p>
            <a:pPr>
              <a:lnSpc>
                <a:spcPct val="80000"/>
              </a:lnSpc>
            </a:pPr>
            <a:r>
              <a:rPr lang="en-US" altLang="ja-JP" sz="2800" dirty="0" smtClean="0"/>
              <a:t>Plan for March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1093</TotalTime>
  <Words>1011</Words>
  <Application>Microsoft Office PowerPoint</Application>
  <PresentationFormat>画面に合わせる (4:3)</PresentationFormat>
  <Paragraphs>193</Paragraphs>
  <Slides>14</Slides>
  <Notes>5</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TG4s  Opening Information  Atlanta, GA January 12,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AM2</vt:lpstr>
      <vt:lpstr>Agenda for Tuesday PM2</vt:lpstr>
      <vt:lpstr>Agenda for Thursday PM2</vt:lpstr>
      <vt:lpstr>Teleconference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January 2015</dc:title>
  <dc:subject>IEEE 802.15 &lt;subject&gt;</dc:subject>
  <dc:creator>Shoichi Kitazawa</dc:creator>
  <dc:description>15-15-0026-00-004s</dc:description>
  <cp:lastModifiedBy>kitazawa</cp:lastModifiedBy>
  <cp:revision>8</cp:revision>
  <cp:lastPrinted>1998-02-10T13:28:06Z</cp:lastPrinted>
  <dcterms:created xsi:type="dcterms:W3CDTF">2014-12-24T01:13:46Z</dcterms:created>
  <dcterms:modified xsi:type="dcterms:W3CDTF">2015-01-15T21:00:01Z</dcterms:modified>
</cp:coreProperties>
</file>