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5"/>
  </p:notesMasterIdLst>
  <p:handoutMasterIdLst>
    <p:handoutMasterId r:id="rId16"/>
  </p:handoutMasterIdLst>
  <p:sldIdLst>
    <p:sldId id="259" r:id="rId2"/>
    <p:sldId id="258" r:id="rId3"/>
    <p:sldId id="260" r:id="rId4"/>
    <p:sldId id="261" r:id="rId5"/>
    <p:sldId id="262" r:id="rId6"/>
    <p:sldId id="263" r:id="rId7"/>
    <p:sldId id="264" r:id="rId8"/>
    <p:sldId id="265" r:id="rId9"/>
    <p:sldId id="266" r:id="rId10"/>
    <p:sldId id="271" r:id="rId11"/>
    <p:sldId id="267" r:id="rId12"/>
    <p:sldId id="268"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3243DEEF-D75D-4C0C-A530-CB0A7EEACC3B}"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2942893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6567FFE6-3BE8-4E19-B5F6-D4E993EBD0EC}"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3330788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1FBE4A83-295E-4059-94EE-91E8F372D4B5}" type="slidenum">
              <a:rPr lang="en-US" altLang="ja-JP" smtClean="0"/>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0F7968BE-A5B2-4971-99CD-98B2BE02FF8D}" type="slidenum">
              <a:rPr lang="en-US" altLang="ja-JP" smtClean="0"/>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805E8BAD-0C04-4FB7-A81C-DA62F3E0A6E0}" type="slidenum">
              <a:rPr lang="en-US" altLang="ja-JP" smtClean="0"/>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January, 2015</a:t>
            </a:r>
            <a:endParaRPr lang="en-US" altLang="ja-JP" dirty="0"/>
          </a:p>
        </p:txBody>
      </p:sp>
    </p:spTree>
    <p:extLst>
      <p:ext uri="{BB962C8B-B14F-4D97-AF65-F5344CB8AC3E}">
        <p14:creationId xmlns:p14="http://schemas.microsoft.com/office/powerpoint/2010/main" xmlns="" val="3802393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DECD0802-3178-49DF-9899-5F5F77649EE4}" type="slidenum">
              <a:rPr lang="en-US" altLang="ja-JP" smtClean="0"/>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B6BFE570-BE13-447C-B874-E04FE54B7FA9}" type="slidenum">
              <a:rPr lang="en-US" altLang="ja-JP" smtClean="0"/>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D3F2956A-A274-4E18-90D2-A3D0A7F8B5AD}" type="slidenum">
              <a:rPr lang="en-US" altLang="ja-JP" smtClean="0"/>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BA3B1E4D-38AD-442A-AF46-E2DD52B96903}" type="slidenum">
              <a:rPr lang="en-US" altLang="ja-JP" smtClean="0"/>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F386D46E-89EA-4532-A213-909886699B7E}" type="slidenum">
              <a:rPr lang="en-US" altLang="ja-JP" smtClean="0"/>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4FBF8433-A4C3-4FFF-882E-4F79BC3E56A0}" type="slidenum">
              <a:rPr lang="en-US" altLang="ja-JP" smtClean="0"/>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06464A97-3F4A-43AD-B942-7A237A174083}" type="slidenum">
              <a:rPr lang="en-US" altLang="ja-JP" smtClean="0"/>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072C10D5-8B7E-468A-9F77-E8AA7198870E}" type="slidenum">
              <a:rPr lang="en-US" altLang="ja-JP" smtClean="0"/>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smtClean="0"/>
              <a:t>Slide </a:t>
            </a:r>
            <a:fld id="{6B3D4742-B482-48B0-A401-62F93DCD7EA9}" type="slidenum">
              <a:rPr lang="en-US" altLang="ja-JP" smtClean="0"/>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53816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802.15-15-0026-01-004s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January, 2015</a:t>
            </a:r>
            <a:endParaRPr lang="en-US" altLang="ja-JP"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Shoichi Kitazawa, ATR</a:t>
            </a:r>
            <a:endParaRPr lang="en-US" altLang="ja-JP"/>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0B11A0D0-DD7B-43A0-9655-952C40377E34}" type="slidenum">
              <a:rPr lang="en-US" altLang="ja-JP"/>
              <a:pPr/>
              <a:t>1</a:t>
            </a:fld>
            <a:endParaRPr lang="en-US" altLang="ja-JP"/>
          </a:p>
        </p:txBody>
      </p:sp>
      <p:sp>
        <p:nvSpPr>
          <p:cNvPr id="27651" name="Rectangle 3"/>
          <p:cNvSpPr>
            <a:spLocks noChangeArrowheads="1"/>
          </p:cNvSpPr>
          <p:nvPr/>
        </p:nvSpPr>
        <p:spPr bwMode="auto">
          <a:xfrm>
            <a:off x="116904"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TG4s Opening Information for </a:t>
            </a:r>
            <a:r>
              <a:rPr lang="en-US" altLang="ja-JP" sz="1600" dirty="0" smtClean="0">
                <a:ea typeface="ＭＳ Ｐゴシック" charset="-128"/>
              </a:rPr>
              <a:t>January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12 January,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This document contains opening information and meeting agenda for the TG4s meeting.]</a:t>
            </a:r>
          </a:p>
          <a:p>
            <a:pPr>
              <a:spcBef>
                <a:spcPts val="600"/>
              </a:spcBef>
              <a:spcAft>
                <a:spcPts val="600"/>
              </a:spcAft>
            </a:pPr>
            <a:r>
              <a:rPr lang="en-US" altLang="ja-JP" sz="1600" b="1" dirty="0" smtClean="0">
                <a:solidFill>
                  <a:schemeClr val="tx2"/>
                </a:solidFill>
                <a:ea typeface="ＭＳ Ｐゴシック" charset="-128"/>
              </a:rPr>
              <a:t>Purpose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Information.]</a:t>
            </a:r>
          </a:p>
          <a:p>
            <a:pPr>
              <a:defRPr/>
            </a:pPr>
            <a:r>
              <a:rPr lang="en-US" altLang="ja-JP" sz="1600" b="1" dirty="0" smtClean="0">
                <a:solidFill>
                  <a:schemeClr val="tx2"/>
                </a:solidFill>
                <a:ea typeface="ＭＳ Ｐゴシック" charset="-128"/>
              </a:rPr>
              <a:t>Notice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700808"/>
            <a:ext cx="8640960" cy="4395192"/>
          </a:xfrm>
        </p:spPr>
        <p:txBody>
          <a:bodyPr/>
          <a:lstStyle/>
          <a:p>
            <a:r>
              <a:rPr lang="en-US" altLang="ja-JP" sz="2400" dirty="0"/>
              <a:t>TG4s January 2015 </a:t>
            </a:r>
            <a:r>
              <a:rPr lang="en-US" altLang="ja-JP" sz="2400" dirty="0" smtClean="0"/>
              <a:t>Agenda</a:t>
            </a:r>
            <a:r>
              <a:rPr lang="ja-JP" altLang="en-US" sz="2400" dirty="0" smtClean="0"/>
              <a:t>　</a:t>
            </a:r>
            <a:r>
              <a:rPr lang="en-US" altLang="ja-JP" sz="2400" dirty="0" smtClean="0"/>
              <a:t>(15-14-725)</a:t>
            </a:r>
          </a:p>
          <a:p>
            <a:r>
              <a:rPr lang="en-US" altLang="ja-JP" sz="2400" dirty="0" smtClean="0"/>
              <a:t>Opening Information </a:t>
            </a:r>
            <a:r>
              <a:rPr lang="en-US" altLang="ja-JP" sz="2400" dirty="0"/>
              <a:t>(</a:t>
            </a:r>
            <a:r>
              <a:rPr lang="en-US" altLang="ja-JP" sz="2400" dirty="0" smtClean="0"/>
              <a:t>15-15-026)</a:t>
            </a:r>
          </a:p>
          <a:p>
            <a:r>
              <a:rPr lang="en-US" altLang="ja-JP" sz="2400" dirty="0"/>
              <a:t>TG4s November 2014 Meeting </a:t>
            </a:r>
            <a:r>
              <a:rPr lang="en-US" altLang="ja-JP" sz="2400" dirty="0" smtClean="0"/>
              <a:t>Minutes (15-14-667)</a:t>
            </a:r>
          </a:p>
          <a:p>
            <a:r>
              <a:rPr lang="en-US" altLang="ja-JP" sz="2400" dirty="0" smtClean="0"/>
              <a:t>IEEE 802.15.4 Revision Information (15-15-034)</a:t>
            </a:r>
          </a:p>
          <a:p>
            <a:r>
              <a:rPr lang="en-US" altLang="ja-JP" sz="2400" dirty="0" smtClean="0">
                <a:ea typeface="ＭＳ Ｐゴシック" charset="-128"/>
              </a:rPr>
              <a:t>An Initial Proposal of Reference Architecture for TG4s </a:t>
            </a:r>
            <a:r>
              <a:rPr lang="en-US" altLang="ja-JP" sz="2400" dirty="0" smtClean="0"/>
              <a:t>(15-15-027)</a:t>
            </a:r>
            <a:endParaRPr kumimoji="1" lang="en-US" altLang="ja-JP" sz="2400" dirty="0" smtClean="0"/>
          </a:p>
          <a:p>
            <a:r>
              <a:rPr lang="en-US" altLang="ja-JP" sz="2400" dirty="0" smtClean="0">
                <a:solidFill>
                  <a:schemeClr val="tx2"/>
                </a:solidFill>
                <a:ea typeface="ＭＳ Ｐゴシック" charset="-128"/>
              </a:rPr>
              <a:t>Overview of TG4s Spectrum Resource Usage </a:t>
            </a:r>
            <a:r>
              <a:rPr lang="en-US" altLang="ja-JP" sz="2400" dirty="0" smtClean="0"/>
              <a:t>(15-15-028)</a:t>
            </a:r>
          </a:p>
          <a:p>
            <a:r>
              <a:rPr lang="en-US" altLang="ja-JP" sz="2400" dirty="0" smtClean="0"/>
              <a:t>Vigilance of Spectrum Resource Usage in private facilities for network stability and security</a:t>
            </a:r>
            <a:r>
              <a:rPr lang="ja-JP" altLang="en-US" sz="2400" dirty="0" smtClean="0"/>
              <a:t> </a:t>
            </a:r>
            <a:r>
              <a:rPr lang="en-US" altLang="ja-JP" sz="2400" dirty="0" smtClean="0"/>
              <a:t>(15-15-040)</a:t>
            </a:r>
            <a:endParaRPr lang="en-US" altLang="ja-JP" sz="2400" dirty="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Monday</a:t>
            </a:r>
            <a:r>
              <a:rPr lang="ja-JP" altLang="en-US" dirty="0" smtClean="0"/>
              <a:t> </a:t>
            </a:r>
            <a:r>
              <a:rPr lang="en-US" altLang="ja-JP" dirty="0" smtClean="0"/>
              <a:t>AM2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OPEN/Patent Policy</a:t>
            </a:r>
          </a:p>
          <a:p>
            <a:r>
              <a:rPr lang="en-US" altLang="ja-JP" sz="2800" dirty="0" smtClean="0"/>
              <a:t>Approve Agenda </a:t>
            </a:r>
          </a:p>
          <a:p>
            <a:r>
              <a:rPr lang="en-US" altLang="ja-JP" sz="2800" dirty="0" smtClean="0"/>
              <a:t>San Antonio meeting minutes</a:t>
            </a:r>
          </a:p>
          <a:p>
            <a:r>
              <a:rPr lang="en-US" altLang="ja-JP" sz="2800" dirty="0" smtClean="0"/>
              <a:t>Opening information  </a:t>
            </a:r>
          </a:p>
          <a:p>
            <a:r>
              <a:rPr lang="en-US" altLang="ja-JP" sz="2800" dirty="0" smtClean="0"/>
              <a:t>Presentations </a:t>
            </a:r>
          </a:p>
          <a:p>
            <a:pPr lvl="1"/>
            <a:r>
              <a:rPr lang="en-US" altLang="ja-JP" sz="2400" dirty="0" smtClean="0"/>
              <a:t>IEEE 802.15.4 Revision Information (15-15-034)</a:t>
            </a:r>
          </a:p>
          <a:p>
            <a:pPr lvl="1"/>
            <a:r>
              <a:rPr lang="en-US" altLang="ja-JP" sz="2400" dirty="0" smtClean="0">
                <a:ea typeface="ＭＳ Ｐゴシック" charset="-128"/>
              </a:rPr>
              <a:t>An Initial Proposal of Reference Architecture for TG4s </a:t>
            </a:r>
            <a:r>
              <a:rPr lang="en-US" altLang="ja-JP" sz="2400" dirty="0" smtClean="0"/>
              <a:t>(15-15-027)</a:t>
            </a:r>
          </a:p>
          <a:p>
            <a:pPr lvl="1"/>
            <a:endParaRPr lang="ja-JP" altLang="ja-JP" sz="2400" dirty="0"/>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11</a:t>
            </a:fld>
            <a:endParaRPr lang="en-US" altLang="ja-JP" dirty="0"/>
          </a:p>
        </p:txBody>
      </p:sp>
    </p:spTree>
    <p:extLst>
      <p:ext uri="{BB962C8B-B14F-4D97-AF65-F5344CB8AC3E}">
        <p14:creationId xmlns:p14="http://schemas.microsoft.com/office/powerpoint/2010/main" xmlns="" val="241936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Tuesday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Work </a:t>
            </a:r>
            <a:r>
              <a:rPr lang="en-US" altLang="ja-JP" sz="2800" dirty="0" smtClean="0"/>
              <a:t>on Technical Guidance Document</a:t>
            </a:r>
          </a:p>
          <a:p>
            <a:pPr lvl="1"/>
            <a:r>
              <a:rPr lang="en-US" altLang="ja-JP" sz="2400" dirty="0" smtClean="0"/>
              <a:t>Vigilance of Spectrum Resource Usage in private facilities for network stability and security (15-15-040)</a:t>
            </a:r>
          </a:p>
          <a:p>
            <a:pPr lvl="1"/>
            <a:r>
              <a:rPr lang="en-US" altLang="ja-JP" sz="2400" dirty="0" smtClean="0"/>
              <a:t>TG4s Technical Guidance Document (15-14- </a:t>
            </a:r>
            <a:r>
              <a:rPr lang="en-US" altLang="ja-JP" sz="2400" dirty="0" smtClean="0"/>
              <a:t>555)</a:t>
            </a:r>
          </a:p>
          <a:p>
            <a:r>
              <a:rPr lang="en-US" altLang="ja-JP" sz="2800" dirty="0" smtClean="0"/>
              <a:t>Prepare the WNG meeting </a:t>
            </a:r>
            <a:r>
              <a:rPr lang="en-US" altLang="ja-JP" sz="2800" dirty="0" smtClean="0"/>
              <a:t>slide</a:t>
            </a:r>
          </a:p>
          <a:p>
            <a:pPr lvl="1"/>
            <a:r>
              <a:rPr lang="en-US" altLang="ja-JP" sz="2400" dirty="0" smtClean="0">
                <a:solidFill>
                  <a:schemeClr val="tx2"/>
                </a:solidFill>
                <a:ea typeface="ＭＳ Ｐゴシック" charset="-128"/>
              </a:rPr>
              <a:t>Overview of TG4s Spectrum Resource </a:t>
            </a:r>
            <a:r>
              <a:rPr lang="en-US" altLang="ja-JP" sz="2400" dirty="0" smtClean="0">
                <a:solidFill>
                  <a:schemeClr val="tx2"/>
                </a:solidFill>
                <a:ea typeface="ＭＳ Ｐゴシック" charset="-128"/>
              </a:rPr>
              <a:t>Usage </a:t>
            </a:r>
            <a:r>
              <a:rPr lang="en-US" altLang="ja-JP" sz="2400" dirty="0" smtClean="0"/>
              <a:t>(15-15-0028)</a:t>
            </a:r>
            <a:endParaRPr lang="en-US" altLang="ja-JP" sz="2400" dirty="0" smtClean="0"/>
          </a:p>
          <a:p>
            <a:pPr>
              <a:buNone/>
            </a:pPr>
            <a:endParaRPr lang="en-US" altLang="ja-JP" dirty="0" smtClean="0"/>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12</a:t>
            </a:fld>
            <a:endParaRPr lang="en-US" altLang="ja-JP" dirty="0"/>
          </a:p>
        </p:txBody>
      </p:sp>
    </p:spTree>
    <p:extLst>
      <p:ext uri="{BB962C8B-B14F-4D97-AF65-F5344CB8AC3E}">
        <p14:creationId xmlns:p14="http://schemas.microsoft.com/office/powerpoint/2010/main" xmlns="" val="1943830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Work on Technical Guidance Document  </a:t>
            </a:r>
          </a:p>
          <a:p>
            <a:pPr>
              <a:lnSpc>
                <a:spcPct val="80000"/>
              </a:lnSpc>
            </a:pPr>
            <a:r>
              <a:rPr lang="en-US" altLang="ja-JP" sz="2800" dirty="0" smtClean="0"/>
              <a:t>Plan for March meeting and Teleconference</a:t>
            </a:r>
          </a:p>
          <a:p>
            <a:r>
              <a:rPr lang="en-US" altLang="ja-JP" sz="2800" dirty="0" smtClean="0"/>
              <a:t>Other business </a:t>
            </a:r>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13</a:t>
            </a:fld>
            <a:endParaRPr lang="en-US" altLang="ja-JP" dirty="0"/>
          </a:p>
        </p:txBody>
      </p:sp>
    </p:spTree>
    <p:extLst>
      <p:ext uri="{BB962C8B-B14F-4D97-AF65-F5344CB8AC3E}">
        <p14:creationId xmlns:p14="http://schemas.microsoft.com/office/powerpoint/2010/main" xmlns="" val="1005605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Atlanta, GA</a:t>
            </a:r>
            <a:br>
              <a:rPr lang="en-US" altLang="ja-JP" dirty="0" smtClean="0">
                <a:ea typeface="ＭＳ Ｐゴシック" pitchFamily="50" charset="-128"/>
              </a:rPr>
            </a:br>
            <a:r>
              <a:rPr lang="en-US" altLang="ja-JP" dirty="0" smtClean="0">
                <a:ea typeface="ＭＳ Ｐゴシック" pitchFamily="50" charset="-128"/>
              </a:rPr>
              <a:t>January 12, 2015</a:t>
            </a:r>
            <a:endParaRPr lang="ja-JP" altLang="ja-JP" dirty="0" smtClean="0">
              <a:ea typeface="ＭＳ Ｐゴシック" charset="-128"/>
            </a:endParaRPr>
          </a:p>
        </p:txBody>
      </p:sp>
      <p:sp>
        <p:nvSpPr>
          <p:cNvPr id="3074"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January, 2015</a:t>
            </a:r>
            <a:endParaRPr lang="en-US" altLang="ja-JP"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Shoichi Kitazawa, ATR</a:t>
            </a:r>
            <a:endParaRPr lang="en-US" altLang="ja-JP"/>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E37A9730-C5DB-428E-A2FC-A21064FF512D}" type="slidenum">
              <a:rPr lang="en-US" altLang="ja-JP"/>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p14="http://schemas.microsoft.com/office/powerpoint/2010/main" xmlns=""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342943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January, 2015</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287541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January,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p14="http://schemas.microsoft.com/office/powerpoint/2010/main" xmlns="" val="133875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2" name="日付プレースホルダー 1"/>
          <p:cNvSpPr>
            <a:spLocks noGrp="1"/>
          </p:cNvSpPr>
          <p:nvPr>
            <p:ph type="dt" sz="half" idx="10"/>
          </p:nvPr>
        </p:nvSpPr>
        <p:spPr/>
        <p:txBody>
          <a:bodyPr/>
          <a:lstStyle/>
          <a:p>
            <a:r>
              <a:rPr lang="en-US" altLang="ja-JP" smtClean="0"/>
              <a:t>January,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p14="http://schemas.microsoft.com/office/powerpoint/2010/main" xmlns="" val="8629633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2574273805"/>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WNG</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TG4s</a:t>
                      </a: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p14="http://schemas.microsoft.com/office/powerpoint/2010/main" xmlns="" val="375331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lnSpcReduction="1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San Antonio meeting minutes</a:t>
            </a:r>
          </a:p>
          <a:p>
            <a:pPr>
              <a:lnSpc>
                <a:spcPct val="80000"/>
              </a:lnSpc>
            </a:pPr>
            <a:r>
              <a:rPr lang="en-US" altLang="ja-JP" sz="2800" dirty="0" smtClean="0"/>
              <a:t>Hearing presentations</a:t>
            </a:r>
          </a:p>
          <a:p>
            <a:pPr>
              <a:lnSpc>
                <a:spcPct val="80000"/>
              </a:lnSpc>
            </a:pPr>
            <a:r>
              <a:rPr lang="en-US" altLang="ja-JP" sz="2800" dirty="0" smtClean="0"/>
              <a:t>Prepare WNG meeting slide</a:t>
            </a:r>
          </a:p>
          <a:p>
            <a:pPr>
              <a:lnSpc>
                <a:spcPct val="80000"/>
              </a:lnSpc>
            </a:pPr>
            <a:r>
              <a:rPr lang="en-US" altLang="ja-JP" sz="2800" dirty="0" smtClean="0"/>
              <a:t>Work on Technical Guidance Document </a:t>
            </a:r>
          </a:p>
          <a:p>
            <a:pPr>
              <a:lnSpc>
                <a:spcPct val="80000"/>
              </a:lnSpc>
            </a:pPr>
            <a:r>
              <a:rPr lang="en-US" altLang="ja-JP" sz="2800" dirty="0" smtClean="0"/>
              <a:t>Plan for March meeting and Teleconference</a:t>
            </a:r>
          </a:p>
          <a:p>
            <a:r>
              <a:rPr lang="en-US" altLang="ja-JP" sz="2800" dirty="0" smtClean="0">
                <a:ea typeface="ＭＳ Ｐゴシック" pitchFamily="50" charset="-128"/>
              </a:rPr>
              <a:t>Report on progress to WG</a:t>
            </a:r>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p14="http://schemas.microsoft.com/office/powerpoint/2010/main" xmlns="" val="737487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1032</TotalTime>
  <Words>981</Words>
  <Application>Microsoft Office PowerPoint</Application>
  <PresentationFormat>画面に合わせる (4:3)</PresentationFormat>
  <Paragraphs>168</Paragraphs>
  <Slides>13</Slides>
  <Notes>5</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IEEE-P802_15</vt:lpstr>
      <vt:lpstr>スライド 1</vt:lpstr>
      <vt:lpstr>IEEE 802.15  TG4s  Opening Information  Atlanta, GA January 12, 2015</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Contributions</vt:lpstr>
      <vt:lpstr>Agenda for Monday AM2</vt:lpstr>
      <vt:lpstr>Agenda for Tuesday PM2</vt:lpstr>
      <vt:lpstr>Agenda for Thursday PM2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January 2015</dc:title>
  <dc:subject>IEEE 802.15 &lt;subject&gt;</dc:subject>
  <dc:creator>Shoichi Kitazawa</dc:creator>
  <dc:description>15-15-0026-00-004s</dc:description>
  <cp:lastModifiedBy>kitazawa</cp:lastModifiedBy>
  <cp:revision>5</cp:revision>
  <cp:lastPrinted>1998-02-10T13:28:06Z</cp:lastPrinted>
  <dcterms:created xsi:type="dcterms:W3CDTF">2014-12-24T01:13:46Z</dcterms:created>
  <dcterms:modified xsi:type="dcterms:W3CDTF">2015-01-13T19:42:19Z</dcterms:modified>
</cp:coreProperties>
</file>