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64" r:id="rId3"/>
    <p:sldId id="266" r:id="rId4"/>
    <p:sldId id="267" r:id="rId5"/>
    <p:sldId id="268" r:id="rId6"/>
    <p:sldId id="269" r:id="rId7"/>
    <p:sldId id="270" r:id="rId8"/>
    <p:sldId id="271" r:id="rId9"/>
    <p:sldId id="272" r:id="rId10"/>
    <p:sldId id="273" r:id="rId11"/>
    <p:sldId id="277" r:id="rId12"/>
    <p:sldId id="279" r:id="rId13"/>
    <p:sldId id="27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95" d="100"/>
          <a:sy n="95" d="100"/>
        </p:scale>
        <p:origin x="-249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15-0023-</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January2015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Jan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Detailed Agenda</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a:t>Tuesday 13 Jan AM1</a:t>
            </a:r>
            <a:r>
              <a:rPr lang="en-US" sz="2000" b="1" dirty="0" smtClean="0"/>
              <a:t>:</a:t>
            </a:r>
          </a:p>
          <a:p>
            <a:pPr marL="1027113" lvl="1" indent="-342900">
              <a:buClr>
                <a:srgbClr val="FF0000"/>
              </a:buClr>
              <a:buFont typeface="Wingdings" charset="2"/>
              <a:buChar char="q"/>
            </a:pPr>
            <a:r>
              <a:rPr lang="en-US" sz="2000" b="1" dirty="0" smtClean="0"/>
              <a:t> </a:t>
            </a:r>
            <a:r>
              <a:rPr lang="en-US" sz="2000" b="1" dirty="0"/>
              <a:t>802.15.4 Opening, Resolution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a:t>Tuesday 13 Jan AM2: </a:t>
            </a:r>
            <a:endParaRPr lang="en-US" sz="2000" b="1" dirty="0" smtClean="0"/>
          </a:p>
          <a:p>
            <a:pPr marL="1027113" lvl="1" indent="-342900">
              <a:buClr>
                <a:srgbClr val="FF0000"/>
              </a:buClr>
              <a:buFont typeface="Wingdings" charset="2"/>
              <a:buChar char="q"/>
            </a:pPr>
            <a:r>
              <a:rPr lang="en-US" sz="2000" b="1" dirty="0" smtClean="0"/>
              <a:t>802.15.4 </a:t>
            </a:r>
            <a:r>
              <a:rPr lang="en-US" sz="2000" b="1" dirty="0"/>
              <a:t>IE Security </a:t>
            </a:r>
            <a:r>
              <a:rPr lang="en-US" sz="2000" b="1" dirty="0" smtClean="0"/>
              <a:t>Issues- R89, R90</a:t>
            </a:r>
            <a:endParaRPr lang="en-US" sz="2000" b="1" dirty="0"/>
          </a:p>
          <a:p>
            <a:pPr marL="569913" indent="-342900">
              <a:buClr>
                <a:srgbClr val="FF0000"/>
              </a:buClr>
              <a:buFont typeface="Wingdings" charset="2"/>
              <a:buChar char="q"/>
            </a:pPr>
            <a:r>
              <a:rPr lang="en-US" sz="2000" b="1" dirty="0"/>
              <a:t>Tuesday 13 Jan PM1: </a:t>
            </a:r>
            <a:endParaRPr lang="en-US" sz="2000" b="1" dirty="0" smtClean="0"/>
          </a:p>
          <a:p>
            <a:pPr marL="1027113" lvl="1" indent="-342900">
              <a:buClr>
                <a:srgbClr val="FF0000"/>
              </a:buClr>
              <a:buFont typeface="Wingdings" charset="2"/>
              <a:buChar char="q"/>
            </a:pPr>
            <a:r>
              <a:rPr lang="en-US" sz="2000" b="1" dirty="0" smtClean="0"/>
              <a:t>802.15.4 </a:t>
            </a:r>
            <a:r>
              <a:rPr lang="en-US" sz="2000" b="1" dirty="0"/>
              <a:t>IE Security </a:t>
            </a:r>
            <a:r>
              <a:rPr lang="en-US" sz="2000" b="1" dirty="0" smtClean="0"/>
              <a:t>Issues – R91, R92, R93, R94</a:t>
            </a:r>
            <a:endParaRPr lang="en-US" sz="2000" b="1" dirty="0"/>
          </a:p>
          <a:p>
            <a:pPr marL="569913" indent="-342900">
              <a:buClr>
                <a:srgbClr val="FF0000"/>
              </a:buClr>
              <a:buFont typeface="Wingdings" charset="2"/>
              <a:buChar char="q"/>
            </a:pPr>
            <a:r>
              <a:rPr lang="en-US" sz="2000" b="1" dirty="0"/>
              <a:t>Wednesday 14 Jan, AM1: </a:t>
            </a:r>
            <a:endParaRPr lang="en-US" sz="2000" b="1" dirty="0" smtClean="0"/>
          </a:p>
          <a:p>
            <a:pPr marL="1027113" lvl="1" indent="-342900">
              <a:buClr>
                <a:srgbClr val="FF0000"/>
              </a:buClr>
              <a:buFont typeface="Wingdings" charset="2"/>
              <a:buChar char="q"/>
            </a:pPr>
            <a:r>
              <a:rPr lang="en-US" sz="2000" b="1" dirty="0" smtClean="0"/>
              <a:t>802.15.4 </a:t>
            </a:r>
            <a:r>
              <a:rPr lang="en-US" sz="2000" b="1" dirty="0"/>
              <a:t>Revision PICS </a:t>
            </a:r>
            <a:r>
              <a:rPr lang="en-US" sz="2000" b="1" dirty="0" smtClean="0"/>
              <a:t>review strategy </a:t>
            </a:r>
            <a:r>
              <a:rPr lang="en-US" sz="2000" b="1" dirty="0"/>
              <a:t>and </a:t>
            </a:r>
            <a:r>
              <a:rPr lang="en-US" sz="2000" b="1" dirty="0" smtClean="0"/>
              <a:t>issue resolution</a:t>
            </a:r>
            <a:endParaRPr lang="en-US" sz="2000" b="1" dirty="0"/>
          </a:p>
          <a:p>
            <a:pPr marL="569913" indent="-342900">
              <a:buClr>
                <a:srgbClr val="FF0000"/>
              </a:buClr>
              <a:buFont typeface="Wingdings" charset="2"/>
              <a:buChar char="q"/>
            </a:pPr>
            <a:r>
              <a:rPr lang="en-US" sz="2000" b="1" dirty="0"/>
              <a:t>Wednesday 14 Jan, PM1: </a:t>
            </a:r>
            <a:endParaRPr lang="en-US" sz="2000" b="1" dirty="0" smtClean="0"/>
          </a:p>
          <a:p>
            <a:pPr marL="1027113" lvl="1" indent="-342900">
              <a:buClr>
                <a:srgbClr val="FF0000"/>
              </a:buClr>
              <a:buFont typeface="Wingdings" charset="2"/>
              <a:buChar char="q"/>
            </a:pPr>
            <a:r>
              <a:rPr lang="en-US" sz="2000" b="1" dirty="0" smtClean="0"/>
              <a:t>802.15.4 </a:t>
            </a:r>
            <a:r>
              <a:rPr lang="en-US" sz="2000" b="1" dirty="0"/>
              <a:t>Revision </a:t>
            </a:r>
            <a:r>
              <a:rPr lang="en-US" sz="2000" b="1" dirty="0" smtClean="0"/>
              <a:t>unofficial editing draft </a:t>
            </a:r>
            <a:r>
              <a:rPr lang="en-US" sz="2000" b="1" dirty="0"/>
              <a:t>review</a:t>
            </a:r>
          </a:p>
          <a:p>
            <a:pPr marL="569913" indent="-342900">
              <a:buClr>
                <a:srgbClr val="FF0000"/>
              </a:buClr>
              <a:buFont typeface="Wingdings" charset="2"/>
              <a:buChar char="q"/>
            </a:pPr>
            <a:r>
              <a:rPr lang="en-US" sz="2000" b="1" dirty="0"/>
              <a:t>Thursday 15 Jan, AM1: </a:t>
            </a:r>
            <a:endParaRPr lang="en-US" sz="2000" b="1" dirty="0" smtClean="0"/>
          </a:p>
          <a:p>
            <a:pPr marL="1027113" lvl="1" indent="-342900">
              <a:buClr>
                <a:srgbClr val="FF0000"/>
              </a:buClr>
              <a:buFont typeface="Wingdings" charset="2"/>
              <a:buChar char="q"/>
            </a:pPr>
            <a:r>
              <a:rPr lang="en-US" sz="2000" b="1" dirty="0" smtClean="0"/>
              <a:t>802.15.4 Security State </a:t>
            </a:r>
            <a:r>
              <a:rPr lang="en-US" sz="2000" b="1" dirty="0"/>
              <a:t>and </a:t>
            </a:r>
            <a:r>
              <a:rPr lang="en-US" sz="2000" b="1" dirty="0" smtClean="0"/>
              <a:t>CSMA Flow </a:t>
            </a:r>
            <a:r>
              <a:rPr lang="en-US" sz="2000" b="1" dirty="0"/>
              <a:t>Diagram review</a:t>
            </a:r>
          </a:p>
          <a:p>
            <a:pPr marL="569913" indent="-342900">
              <a:buClr>
                <a:srgbClr val="FF0000"/>
              </a:buClr>
              <a:buFont typeface="Wingdings" charset="2"/>
              <a:buChar char="q"/>
            </a:pPr>
            <a:r>
              <a:rPr lang="en-US" sz="2000" b="1" dirty="0"/>
              <a:t>Thursday 15 Jan, AM2</a:t>
            </a:r>
            <a:r>
              <a:rPr lang="en-US" sz="2000" b="1" dirty="0" smtClean="0"/>
              <a:t>:</a:t>
            </a:r>
          </a:p>
          <a:p>
            <a:pPr marL="1027113" lvl="1" indent="-342900">
              <a:buClr>
                <a:srgbClr val="FF0000"/>
              </a:buClr>
              <a:buFont typeface="Wingdings" charset="2"/>
              <a:buChar char="q"/>
            </a:pPr>
            <a:r>
              <a:rPr lang="en-US" sz="2000" b="1" dirty="0" smtClean="0"/>
              <a:t> </a:t>
            </a:r>
            <a:r>
              <a:rPr lang="en-US" sz="2000" b="1" dirty="0"/>
              <a:t>802.15.4 Revision  PICS </a:t>
            </a:r>
            <a:r>
              <a:rPr lang="en-US" sz="2000" b="1" dirty="0" smtClean="0"/>
              <a:t>issue resolution</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a:t>Thursday 15 Jan, PM1: </a:t>
            </a:r>
            <a:endParaRPr lang="en-US" sz="2000" b="1" dirty="0" smtClean="0"/>
          </a:p>
          <a:p>
            <a:pPr marL="1027113" lvl="1" indent="-342900">
              <a:buClr>
                <a:srgbClr val="FF0000"/>
              </a:buClr>
              <a:buFont typeface="Wingdings" charset="2"/>
              <a:buChar char="q"/>
            </a:pPr>
            <a:r>
              <a:rPr lang="en-US" sz="2000" b="1" dirty="0" smtClean="0"/>
              <a:t>802.15.4 </a:t>
            </a:r>
            <a:r>
              <a:rPr lang="en-US" sz="2000" b="1" dirty="0"/>
              <a:t>Revision </a:t>
            </a:r>
            <a:r>
              <a:rPr lang="en-US" sz="2000" b="1" dirty="0" smtClean="0"/>
              <a:t>Closing, final database review, approve BRC</a:t>
            </a:r>
            <a:endParaRPr lang="en-US" sz="2000" b="1" dirty="0"/>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b="1" dirty="0" smtClean="0"/>
              <a:t>			LB94		LB97</a:t>
            </a:r>
          </a:p>
          <a:p>
            <a:pPr marL="0" indent="0">
              <a:buNone/>
            </a:pPr>
            <a:r>
              <a:rPr lang="en-US" sz="2400" b="1" dirty="0" smtClean="0"/>
              <a:t>VOTERS</a:t>
            </a:r>
            <a:r>
              <a:rPr lang="en-US" sz="2400" dirty="0" smtClean="0"/>
              <a:t> 		121		121</a:t>
            </a:r>
          </a:p>
          <a:p>
            <a:pPr marL="0" indent="0">
              <a:buNone/>
            </a:pPr>
            <a:r>
              <a:rPr lang="en-US" sz="2400" b="1" dirty="0" smtClean="0"/>
              <a:t>VOTED</a:t>
            </a:r>
            <a:r>
              <a:rPr lang="en-US" sz="2400" dirty="0" smtClean="0"/>
              <a:t> 		86		86	</a:t>
            </a:r>
          </a:p>
          <a:p>
            <a:pPr marL="0" indent="0">
              <a:buNone/>
            </a:pPr>
            <a:r>
              <a:rPr lang="en-US" sz="2400" b="1" dirty="0" smtClean="0"/>
              <a:t>YES</a:t>
            </a:r>
            <a:r>
              <a:rPr lang="en-US" sz="2400" dirty="0" smtClean="0"/>
              <a:t> 			65		69</a:t>
            </a:r>
          </a:p>
          <a:p>
            <a:pPr marL="0" indent="0">
              <a:buNone/>
            </a:pPr>
            <a:r>
              <a:rPr lang="en-US" sz="2400" b="1" dirty="0" smtClean="0"/>
              <a:t>ABSTAIN</a:t>
            </a:r>
            <a:r>
              <a:rPr lang="en-US" sz="2400" dirty="0" smtClean="0"/>
              <a:t> 		4		4</a:t>
            </a:r>
          </a:p>
          <a:p>
            <a:pPr marL="0" indent="0">
              <a:buNone/>
            </a:pPr>
            <a:r>
              <a:rPr lang="en-US" sz="2400" b="1" dirty="0" smtClean="0"/>
              <a:t>NO</a:t>
            </a:r>
            <a:r>
              <a:rPr lang="en-US" sz="2400" dirty="0" smtClean="0"/>
              <a:t> 			17		13</a:t>
            </a:r>
          </a:p>
          <a:p>
            <a:pPr marL="0" indent="0">
              <a:buNone/>
            </a:pPr>
            <a:r>
              <a:rPr lang="en-US" sz="2400" b="1" dirty="0" smtClean="0"/>
              <a:t>% </a:t>
            </a:r>
            <a:r>
              <a:rPr lang="en-US" sz="2400" b="1" dirty="0"/>
              <a:t>VOTERS</a:t>
            </a:r>
            <a:r>
              <a:rPr lang="en-US" sz="2400" dirty="0"/>
              <a:t> </a:t>
            </a:r>
            <a:r>
              <a:rPr lang="en-US" sz="2400" dirty="0" smtClean="0"/>
              <a:t>		71.1%		71.1%</a:t>
            </a:r>
          </a:p>
          <a:p>
            <a:pPr marL="0" indent="0">
              <a:buNone/>
            </a:pPr>
            <a:r>
              <a:rPr lang="en-US" sz="2400" b="1" dirty="0" smtClean="0"/>
              <a:t>% </a:t>
            </a:r>
            <a:r>
              <a:rPr lang="en-US" sz="2400" b="1" dirty="0"/>
              <a:t>YES</a:t>
            </a:r>
            <a:r>
              <a:rPr lang="en-US" sz="2400" dirty="0"/>
              <a:t> </a:t>
            </a:r>
            <a:r>
              <a:rPr lang="en-US" sz="2400" dirty="0" smtClean="0"/>
              <a:t>		79.3% 	84.2%</a:t>
            </a:r>
          </a:p>
          <a:p>
            <a:pPr marL="0" indent="0">
              <a:buNone/>
            </a:pPr>
            <a:r>
              <a:rPr lang="en-US" sz="2400" b="1" dirty="0">
                <a:solidFill>
                  <a:srgbClr val="000000"/>
                </a:solidFill>
                <a:latin typeface="Lucida Grande"/>
                <a:ea typeface="Lucida Grande"/>
                <a:cs typeface="Lucida Grande"/>
              </a:rPr>
              <a:t>% ABSTAIN</a:t>
            </a:r>
            <a:r>
              <a:rPr lang="en-US" sz="2400" dirty="0" smtClean="0"/>
              <a:t>		4.7% 		4.7%</a:t>
            </a:r>
          </a:p>
          <a:p>
            <a:pPr marL="0" indent="0">
              <a:buNone/>
            </a:pPr>
            <a:r>
              <a:rPr lang="en-US" sz="2400" b="1" dirty="0" smtClean="0"/>
              <a:t># Comments</a:t>
            </a:r>
            <a:r>
              <a:rPr lang="en-US" sz="2400" dirty="0" smtClean="0"/>
              <a:t>	863		151</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772400" cy="1066800"/>
          </a:xfrm>
        </p:spPr>
        <p:txBody>
          <a:bodyPr/>
          <a:lstStyle/>
          <a:p>
            <a:r>
              <a:rPr lang="en-US" dirty="0" smtClean="0"/>
              <a:t>Remaining Issues</a:t>
            </a:r>
            <a:endParaRPr lang="en-US" sz="2400" dirty="0"/>
          </a:p>
        </p:txBody>
      </p:sp>
      <p:sp>
        <p:nvSpPr>
          <p:cNvPr id="3" name="Content Placeholder 2"/>
          <p:cNvSpPr>
            <a:spLocks noGrp="1"/>
          </p:cNvSpPr>
          <p:nvPr>
            <p:ph idx="1"/>
          </p:nvPr>
        </p:nvSpPr>
        <p:spPr>
          <a:xfrm>
            <a:off x="1600200" y="1905000"/>
            <a:ext cx="5410200" cy="4572000"/>
          </a:xfrm>
        </p:spPr>
        <p:txBody>
          <a:bodyPr/>
          <a:lstStyle/>
          <a:p>
            <a:r>
              <a:rPr lang="en-US" sz="2400" dirty="0" smtClean="0"/>
              <a:t>Security changes</a:t>
            </a:r>
          </a:p>
          <a:p>
            <a:r>
              <a:rPr lang="en-US" sz="2400" dirty="0" smtClean="0"/>
              <a:t>IE Security flaws</a:t>
            </a:r>
          </a:p>
          <a:p>
            <a:r>
              <a:rPr lang="en-US" sz="2400" dirty="0" smtClean="0"/>
              <a:t>PICS errors</a:t>
            </a:r>
          </a:p>
          <a:p>
            <a:r>
              <a:rPr lang="en-US" sz="2400" dirty="0" smtClean="0"/>
              <a:t>Figures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2014 (San Diego)</a:t>
            </a:r>
          </a:p>
          <a:p>
            <a:r>
              <a:rPr lang="en-US" sz="1900" b="1" dirty="0" err="1"/>
              <a:t>Recirculations</a:t>
            </a:r>
            <a:endParaRPr lang="en-US" sz="1900" b="1" dirty="0"/>
          </a:p>
          <a:p>
            <a:pPr lvl="1">
              <a:buFont typeface="Arial"/>
              <a:buChar char="•"/>
            </a:pPr>
            <a:r>
              <a:rPr lang="en-US" sz="1900" b="1" dirty="0">
                <a:solidFill>
                  <a:srgbClr val="0000CC"/>
                </a:solidFill>
              </a:rPr>
              <a:t>Start</a:t>
            </a:r>
            <a:r>
              <a:rPr lang="en-US" sz="1900" b="1" dirty="0"/>
              <a:t>			</a:t>
            </a:r>
            <a:r>
              <a:rPr lang="en-US" sz="1900" b="1" dirty="0">
                <a:solidFill>
                  <a:srgbClr val="0000CC"/>
                </a:solidFill>
              </a:rPr>
              <a:t>20 Oct 2014</a:t>
            </a:r>
          </a:p>
          <a:p>
            <a:pPr lvl="1">
              <a:buFont typeface="Arial"/>
              <a:buChar char="•"/>
            </a:pPr>
            <a:r>
              <a:rPr lang="en-US" sz="1900" b="1" dirty="0"/>
              <a:t>End 			</a:t>
            </a:r>
            <a:r>
              <a:rPr lang="en-US" sz="1900" b="1" dirty="0" smtClean="0"/>
              <a:t>6 Mar 2015</a:t>
            </a:r>
            <a:endParaRPr lang="en-US" sz="1900" b="1" dirty="0"/>
          </a:p>
          <a:p>
            <a:r>
              <a:rPr lang="en-US" sz="1900" b="1" dirty="0"/>
              <a:t>Sponsor Ballot</a:t>
            </a:r>
          </a:p>
          <a:p>
            <a:pPr lvl="1">
              <a:buFont typeface="Arial"/>
              <a:buChar char="•"/>
            </a:pPr>
            <a:r>
              <a:rPr lang="en-US" sz="1900" b="1" dirty="0"/>
              <a:t>Start	 		</a:t>
            </a:r>
            <a:r>
              <a:rPr lang="en-US" sz="1900" b="1" dirty="0" smtClean="0"/>
              <a:t>27 Mar</a:t>
            </a:r>
            <a:r>
              <a:rPr lang="en-US" sz="1900" b="1" dirty="0"/>
              <a:t>, 2015</a:t>
            </a:r>
          </a:p>
          <a:p>
            <a:pPr lvl="1">
              <a:buFont typeface="Arial"/>
              <a:buChar char="•"/>
            </a:pPr>
            <a:r>
              <a:rPr lang="en-US" sz="1900" b="1" dirty="0"/>
              <a:t>Ends			</a:t>
            </a:r>
            <a:r>
              <a:rPr lang="en-US" sz="1900" b="1" dirty="0" smtClean="0"/>
              <a:t>26 May</a:t>
            </a:r>
            <a:r>
              <a:rPr lang="en-US" sz="1900" b="1" dirty="0"/>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27 August 2015</a:t>
            </a: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13</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15-15-008-00)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143000"/>
            <a:ext cx="8915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Tuesday </a:t>
            </a:r>
            <a:r>
              <a:rPr lang="en-US" sz="2000" b="1" dirty="0"/>
              <a:t>13 Jan AM1: 802.15.4 Opening, Resolution Review</a:t>
            </a:r>
            <a:endParaRPr lang="en-US" sz="2000" b="1" dirty="0" smtClean="0">
              <a:solidFill>
                <a:srgbClr val="000000"/>
              </a:solidFill>
              <a:ea typeface="Lucida Grande"/>
              <a:cs typeface="Lucida Grande"/>
            </a:endParaRPr>
          </a:p>
          <a:p>
            <a:pPr marL="569913" indent="-342900">
              <a:buClr>
                <a:srgbClr val="FF0000"/>
              </a:buClr>
              <a:buFont typeface="Wingdings" charset="2"/>
              <a:buChar char="q"/>
            </a:pPr>
            <a:r>
              <a:rPr lang="en-US" sz="2000" b="1" dirty="0"/>
              <a:t>Tuesday 13 Jan AM2: 802.15.4 IE Security </a:t>
            </a:r>
            <a:r>
              <a:rPr lang="en-US" sz="2000" b="1" dirty="0" smtClean="0"/>
              <a:t>Issues</a:t>
            </a:r>
          </a:p>
          <a:p>
            <a:pPr marL="569913" indent="-342900">
              <a:buClr>
                <a:srgbClr val="FF0000"/>
              </a:buClr>
              <a:buFont typeface="Wingdings" charset="2"/>
              <a:buChar char="q"/>
            </a:pPr>
            <a:r>
              <a:rPr lang="en-US" sz="2000" b="1" dirty="0"/>
              <a:t>Tuesday 13 Jan PM1: 802.15.4 IE Security </a:t>
            </a:r>
            <a:r>
              <a:rPr lang="en-US" sz="2000" b="1" dirty="0" smtClean="0"/>
              <a:t>Issues</a:t>
            </a:r>
          </a:p>
          <a:p>
            <a:pPr marL="569913" indent="-342900">
              <a:buClr>
                <a:srgbClr val="FF0000"/>
              </a:buClr>
              <a:buFont typeface="Wingdings" charset="2"/>
              <a:buChar char="q"/>
            </a:pPr>
            <a:r>
              <a:rPr lang="en-US" sz="2000" b="1" dirty="0"/>
              <a:t>Wednesday 14 Jan, AM1: 802.15.4 Revision PICS review and </a:t>
            </a:r>
            <a:r>
              <a:rPr lang="en-US" sz="2000" b="1" dirty="0" smtClean="0"/>
              <a:t>resolution</a:t>
            </a:r>
          </a:p>
          <a:p>
            <a:pPr marL="569913" indent="-342900">
              <a:buClr>
                <a:srgbClr val="FF0000"/>
              </a:buClr>
              <a:buFont typeface="Wingdings" charset="2"/>
              <a:buChar char="q"/>
            </a:pPr>
            <a:r>
              <a:rPr lang="en-US" sz="2000" b="1" dirty="0"/>
              <a:t>Wednesday 14 Jan, PM1: 802.15.4 Revision draft </a:t>
            </a:r>
            <a:r>
              <a:rPr lang="en-US" sz="2000" b="1" dirty="0" smtClean="0"/>
              <a:t>review</a:t>
            </a:r>
          </a:p>
          <a:p>
            <a:pPr marL="569913" indent="-342900">
              <a:buClr>
                <a:srgbClr val="FF0000"/>
              </a:buClr>
              <a:buFont typeface="Wingdings" charset="2"/>
              <a:buChar char="q"/>
            </a:pPr>
            <a:r>
              <a:rPr lang="en-US" sz="2000" b="1" dirty="0"/>
              <a:t>Thursday 15 Jan, AM1: 802.15.4 State and Flow Diagram </a:t>
            </a:r>
            <a:r>
              <a:rPr lang="en-US" sz="2000" b="1" dirty="0" smtClean="0"/>
              <a:t>review</a:t>
            </a:r>
          </a:p>
          <a:p>
            <a:pPr marL="569913" indent="-342900">
              <a:buClr>
                <a:srgbClr val="FF0000"/>
              </a:buClr>
              <a:buFont typeface="Wingdings" charset="2"/>
              <a:buChar char="q"/>
            </a:pPr>
            <a:r>
              <a:rPr lang="en-US" sz="2000" b="1" dirty="0"/>
              <a:t>Thursday 15 Jan, AM2: 802.15.4 Revision  PICS review and resolution</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smtClean="0"/>
              <a:t>Thursday </a:t>
            </a:r>
            <a:r>
              <a:rPr lang="en-US" sz="2000" b="1" dirty="0"/>
              <a:t>15 Jan, PM1: 802.15.4 Revision Closing and final resolution </a:t>
            </a:r>
            <a:endParaRPr lang="en-US" sz="2000" b="1" dirty="0" smtClean="0"/>
          </a:p>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SC WNG </a:t>
            </a:r>
            <a:r>
              <a:rPr lang="en-US" sz="2000" b="1" dirty="0" smtClean="0"/>
              <a:t>(Wed, 14 Jan, AM2)</a:t>
            </a:r>
          </a:p>
          <a:p>
            <a:pPr marL="577850" lvl="1" indent="-290513" eaLnBrk="0" fontAlgn="b" hangingPunct="0">
              <a:buClr>
                <a:srgbClr val="FF0000"/>
              </a:buClr>
              <a:buFont typeface="Wingdings" charset="2"/>
              <a:buChar char="q"/>
            </a:pPr>
            <a:r>
              <a:rPr lang="en-US" sz="2000" b="1" dirty="0" err="1">
                <a:solidFill>
                  <a:srgbClr val="000000"/>
                </a:solidFill>
                <a:latin typeface="+mj-lt"/>
                <a:ea typeface="Lucida Grande"/>
                <a:cs typeface="Lucida Grande"/>
              </a:rPr>
              <a:t>mmWave</a:t>
            </a:r>
            <a:r>
              <a:rPr lang="en-US" sz="2000" b="1" dirty="0">
                <a:solidFill>
                  <a:srgbClr val="000000"/>
                </a:solidFill>
                <a:latin typeface="+mj-lt"/>
                <a:ea typeface="Lucida Grande"/>
                <a:cs typeface="Lucida Grande"/>
              </a:rPr>
              <a:t> Wireless Backhauling for High Rate Mobile Hotspot </a:t>
            </a:r>
            <a:r>
              <a:rPr lang="en-US" sz="2000" b="1" dirty="0" smtClean="0">
                <a:solidFill>
                  <a:srgbClr val="000000"/>
                </a:solidFill>
                <a:latin typeface="+mj-lt"/>
                <a:ea typeface="Lucida Grande"/>
                <a:cs typeface="Lucida Grande"/>
              </a:rPr>
              <a:t>Network by B </a:t>
            </a:r>
            <a:r>
              <a:rPr lang="en-US" sz="2000" b="1" dirty="0" err="1" smtClean="0">
                <a:solidFill>
                  <a:srgbClr val="000000"/>
                </a:solidFill>
                <a:latin typeface="+mj-lt"/>
                <a:ea typeface="Lucida Grande"/>
                <a:cs typeface="Lucida Grande"/>
              </a:rPr>
              <a:t>Hui</a:t>
            </a:r>
            <a:endParaRPr lang="en-US" sz="2000" b="1" dirty="0" smtClean="0">
              <a:solidFill>
                <a:srgbClr val="000000"/>
              </a:solidFill>
              <a:latin typeface="+mj-lt"/>
              <a:ea typeface="Lucida Grande"/>
              <a:cs typeface="Lucida Grande"/>
            </a:endParaRPr>
          </a:p>
          <a:p>
            <a:pPr marL="577850" lvl="1" indent="-290513" eaLnBrk="0" fontAlgn="b" hangingPunct="0">
              <a:buClr>
                <a:srgbClr val="FF0000"/>
              </a:buClr>
              <a:buFont typeface="Wingdings" charset="2"/>
              <a:buChar char="q"/>
            </a:pPr>
            <a:r>
              <a:rPr lang="en-US" sz="2000" b="1" dirty="0">
                <a:latin typeface="+mj-lt"/>
              </a:rPr>
              <a:t>Overview of TG4s Spectrum Resource </a:t>
            </a:r>
            <a:r>
              <a:rPr lang="en-US" sz="2000" b="1" dirty="0" smtClean="0">
                <a:latin typeface="+mj-lt"/>
              </a:rPr>
              <a:t>Usage by Shoichi Kitazawa</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20958</TotalTime>
  <Words>1206</Words>
  <Application>Microsoft Macintosh PowerPoint</Application>
  <PresentationFormat>On-screen Show (4:3)</PresentationFormat>
  <Paragraphs>225</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Meeting Goals (Agenda 15-15-008-00)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Maintenance Detailed Agenda</vt:lpstr>
      <vt:lpstr>Voting Results</vt:lpstr>
      <vt:lpstr>Remaining Issues</vt:lpstr>
      <vt:lpstr>Revision 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Atlanta</dc:title>
  <dc:subject>IEEE 802.15 &lt;SC Opening Report&gt;</dc:subject>
  <dc:creator>Pat Kinney</dc:creator>
  <cp:keywords/>
  <dc:description>&lt;15-15-0023-00-0mag&gt;</dc:description>
  <cp:lastModifiedBy>Pat Kinney</cp:lastModifiedBy>
  <cp:revision>536</cp:revision>
  <cp:lastPrinted>1998-02-10T13:28:06Z</cp:lastPrinted>
  <dcterms:created xsi:type="dcterms:W3CDTF">2009-07-12T16:25:16Z</dcterms:created>
  <dcterms:modified xsi:type="dcterms:W3CDTF">2015-01-11T20:35:16Z</dcterms:modified>
  <cp:category/>
</cp:coreProperties>
</file>