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
  </p:notesMasterIdLst>
  <p:handoutMasterIdLst>
    <p:handoutMasterId r:id="rId6"/>
  </p:handoutMasterIdLst>
  <p:sldIdLst>
    <p:sldId id="267" r:id="rId2"/>
    <p:sldId id="260" r:id="rId3"/>
    <p:sldId id="285" r:id="rId4"/>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CC"/>
    <a:srgbClr val="0000FF"/>
    <a:srgbClr val="517BD9"/>
    <a:srgbClr val="DA6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3" d="100"/>
          <a:sy n="123" d="100"/>
        </p:scale>
        <p:origin x="-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smtClean="0"/>
              <a:t>doc.: IEEE 802.15-&lt;doc#&gt;</a:t>
            </a:r>
            <a:endParaRPr lang="en-US"/>
          </a:p>
        </p:txBody>
      </p:sp>
      <p:sp>
        <p:nvSpPr>
          <p:cNvPr id="5" name="날짜 개체 틀 4"/>
          <p:cNvSpPr>
            <a:spLocks noGrp="1"/>
          </p:cNvSpPr>
          <p:nvPr>
            <p:ph type="dt" idx="11"/>
          </p:nvPr>
        </p:nvSpPr>
        <p:spPr/>
        <p:txBody>
          <a:bodyPr/>
          <a:lstStyle/>
          <a:p>
            <a:r>
              <a:rPr lang="en-US" smtClean="0"/>
              <a:t>&lt;month year&gt;</a:t>
            </a:r>
            <a:endParaRPr lang="en-US"/>
          </a:p>
        </p:txBody>
      </p:sp>
      <p:sp>
        <p:nvSpPr>
          <p:cNvPr id="6" name="바닥글 개체 틀 5"/>
          <p:cNvSpPr>
            <a:spLocks noGrp="1"/>
          </p:cNvSpPr>
          <p:nvPr>
            <p:ph type="ftr" sz="quarter" idx="12"/>
          </p:nvPr>
        </p:nvSpPr>
        <p:spPr/>
        <p:txBody>
          <a:bodyPr/>
          <a:lstStyle/>
          <a:p>
            <a:pPr lvl="4"/>
            <a:r>
              <a:rPr lang="en-US" smtClean="0"/>
              <a:t>&lt;author&gt;, &lt;company&gt;</a:t>
            </a:r>
            <a:endParaRPr lang="en-US"/>
          </a:p>
        </p:txBody>
      </p:sp>
      <p:sp>
        <p:nvSpPr>
          <p:cNvPr id="7" name="슬라이드 번호 개체 틀 6"/>
          <p:cNvSpPr>
            <a:spLocks noGrp="1"/>
          </p:cNvSpPr>
          <p:nvPr>
            <p:ph type="sldNum" sz="quarter" idx="13"/>
          </p:nvPr>
        </p:nvSpPr>
        <p:spPr/>
        <p:txBody>
          <a:bodyPr/>
          <a:lstStyle/>
          <a:p>
            <a:r>
              <a:rPr lang="en-US" smtClean="0"/>
              <a:t>Page </a:t>
            </a:r>
            <a:fld id="{1E6C07B4-BB24-438D-87A0-B79A0C0B63CB}" type="slidenum">
              <a:rPr lang="en-US" smtClean="0"/>
              <a:pPr/>
              <a:t>1</a:t>
            </a:fld>
            <a:endParaRPr lang="en-US"/>
          </a:p>
        </p:txBody>
      </p:sp>
    </p:spTree>
    <p:extLst>
      <p:ext uri="{BB962C8B-B14F-4D97-AF65-F5344CB8AC3E}">
        <p14:creationId xmlns:p14="http://schemas.microsoft.com/office/powerpoint/2010/main" val="309210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smtClean="0"/>
              <a:t>doc.: IEEE 802.15-&lt;doc#&gt;</a:t>
            </a:r>
            <a:endParaRPr lang="en-US"/>
          </a:p>
        </p:txBody>
      </p:sp>
      <p:sp>
        <p:nvSpPr>
          <p:cNvPr id="5" name="날짜 개체 틀 4"/>
          <p:cNvSpPr>
            <a:spLocks noGrp="1"/>
          </p:cNvSpPr>
          <p:nvPr>
            <p:ph type="dt" idx="11"/>
          </p:nvPr>
        </p:nvSpPr>
        <p:spPr/>
        <p:txBody>
          <a:bodyPr/>
          <a:lstStyle/>
          <a:p>
            <a:r>
              <a:rPr lang="en-US" smtClean="0"/>
              <a:t>&lt;month year&gt;</a:t>
            </a:r>
            <a:endParaRPr lang="en-US"/>
          </a:p>
        </p:txBody>
      </p:sp>
      <p:sp>
        <p:nvSpPr>
          <p:cNvPr id="6" name="바닥글 개체 틀 5"/>
          <p:cNvSpPr>
            <a:spLocks noGrp="1"/>
          </p:cNvSpPr>
          <p:nvPr>
            <p:ph type="ftr" sz="quarter" idx="12"/>
          </p:nvPr>
        </p:nvSpPr>
        <p:spPr/>
        <p:txBody>
          <a:bodyPr/>
          <a:lstStyle/>
          <a:p>
            <a:pPr lvl="4"/>
            <a:r>
              <a:rPr lang="en-US" smtClean="0"/>
              <a:t>&lt;author&gt;, &lt;company&gt;</a:t>
            </a:r>
            <a:endParaRPr lang="en-US"/>
          </a:p>
        </p:txBody>
      </p:sp>
      <p:sp>
        <p:nvSpPr>
          <p:cNvPr id="7" name="슬라이드 번호 개체 틀 6"/>
          <p:cNvSpPr>
            <a:spLocks noGrp="1"/>
          </p:cNvSpPr>
          <p:nvPr>
            <p:ph type="sldNum" sz="quarter" idx="13"/>
          </p:nvPr>
        </p:nvSpPr>
        <p:spPr/>
        <p:txBody>
          <a:bodyPr/>
          <a:lstStyle/>
          <a:p>
            <a:r>
              <a:rPr lang="en-US" smtClean="0"/>
              <a:t>Page </a:t>
            </a:r>
            <a:fld id="{1E6C07B4-BB24-438D-87A0-B79A0C0B63CB}" type="slidenum">
              <a:rPr lang="en-US" smtClean="0"/>
              <a:pPr/>
              <a:t>2</a:t>
            </a:fld>
            <a:endParaRPr lang="en-US"/>
          </a:p>
        </p:txBody>
      </p:sp>
    </p:spTree>
    <p:extLst>
      <p:ext uri="{BB962C8B-B14F-4D97-AF65-F5344CB8AC3E}">
        <p14:creationId xmlns:p14="http://schemas.microsoft.com/office/powerpoint/2010/main" val="52787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smtClean="0"/>
              <a:t>doc.: IEEE 802.15-&lt;doc#&gt;</a:t>
            </a:r>
            <a:endParaRPr lang="en-US"/>
          </a:p>
        </p:txBody>
      </p:sp>
      <p:sp>
        <p:nvSpPr>
          <p:cNvPr id="5" name="날짜 개체 틀 4"/>
          <p:cNvSpPr>
            <a:spLocks noGrp="1"/>
          </p:cNvSpPr>
          <p:nvPr>
            <p:ph type="dt" idx="11"/>
          </p:nvPr>
        </p:nvSpPr>
        <p:spPr/>
        <p:txBody>
          <a:bodyPr/>
          <a:lstStyle/>
          <a:p>
            <a:r>
              <a:rPr lang="en-US" smtClean="0"/>
              <a:t>&lt;month year&gt;</a:t>
            </a:r>
            <a:endParaRPr lang="en-US"/>
          </a:p>
        </p:txBody>
      </p:sp>
      <p:sp>
        <p:nvSpPr>
          <p:cNvPr id="6" name="바닥글 개체 틀 5"/>
          <p:cNvSpPr>
            <a:spLocks noGrp="1"/>
          </p:cNvSpPr>
          <p:nvPr>
            <p:ph type="ftr" sz="quarter" idx="12"/>
          </p:nvPr>
        </p:nvSpPr>
        <p:spPr/>
        <p:txBody>
          <a:bodyPr/>
          <a:lstStyle/>
          <a:p>
            <a:pPr lvl="4"/>
            <a:r>
              <a:rPr lang="en-US" smtClean="0"/>
              <a:t>&lt;author&gt;, &lt;company&gt;</a:t>
            </a:r>
            <a:endParaRPr lang="en-US"/>
          </a:p>
        </p:txBody>
      </p:sp>
      <p:sp>
        <p:nvSpPr>
          <p:cNvPr id="7" name="슬라이드 번호 개체 틀 6"/>
          <p:cNvSpPr>
            <a:spLocks noGrp="1"/>
          </p:cNvSpPr>
          <p:nvPr>
            <p:ph type="sldNum" sz="quarter" idx="13"/>
          </p:nvPr>
        </p:nvSpPr>
        <p:spPr/>
        <p:txBody>
          <a:bodyPr/>
          <a:lstStyle/>
          <a:p>
            <a:r>
              <a:rPr lang="en-US" smtClean="0"/>
              <a:t>Page </a:t>
            </a:r>
            <a:fld id="{1E6C07B4-BB24-438D-87A0-B79A0C0B63CB}" type="slidenum">
              <a:rPr lang="en-US" smtClean="0"/>
              <a:pPr/>
              <a:t>3</a:t>
            </a:fld>
            <a:endParaRPr lang="en-US"/>
          </a:p>
        </p:txBody>
      </p:sp>
    </p:spTree>
    <p:extLst>
      <p:ext uri="{BB962C8B-B14F-4D97-AF65-F5344CB8AC3E}">
        <p14:creationId xmlns:p14="http://schemas.microsoft.com/office/powerpoint/2010/main" val="360554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vl1pPr>
          </a:lstStyle>
          <a:p>
            <a:r>
              <a:rPr lang="ko-KR" altLang="en-US" dirty="0" smtClean="0"/>
              <a:t>마스터 제목 스타일 편집</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dirty="0" smtClean="0"/>
              <a:t>마스터 부제목 스타일 편집</a:t>
            </a:r>
            <a:endParaRPr lang="de-DE" dirty="0"/>
          </a:p>
        </p:txBody>
      </p:sp>
      <p:sp>
        <p:nvSpPr>
          <p:cNvPr id="23" name="날짜 개체 틀 22"/>
          <p:cNvSpPr>
            <a:spLocks noGrp="1"/>
          </p:cNvSpPr>
          <p:nvPr>
            <p:ph type="dt" sz="half" idx="10"/>
          </p:nvPr>
        </p:nvSpPr>
        <p:spPr/>
        <p:txBody>
          <a:bodyPr/>
          <a:lstStyle/>
          <a:p>
            <a:r>
              <a:rPr lang="en-US" altLang="ko-KR" smtClean="0"/>
              <a:t>January 2015</a:t>
            </a:r>
            <a:endParaRPr lang="en-US" altLang="ko-KR"/>
          </a:p>
        </p:txBody>
      </p:sp>
      <p:sp>
        <p:nvSpPr>
          <p:cNvPr id="24" name="바닥글 개체 틀 23"/>
          <p:cNvSpPr>
            <a:spLocks noGrp="1"/>
          </p:cNvSpPr>
          <p:nvPr>
            <p:ph type="ftr" sz="quarter" idx="11"/>
          </p:nvPr>
        </p:nvSpPr>
        <p:spPr/>
        <p:txBody>
          <a:bodyPr/>
          <a:lstStyle/>
          <a:p>
            <a:r>
              <a:rPr lang="en-US" altLang="ko-KR" dirty="0" err="1" smtClean="0"/>
              <a:t>Gyung-Chul</a:t>
            </a:r>
            <a:r>
              <a:rPr lang="en-US" altLang="ko-KR" dirty="0" smtClean="0"/>
              <a:t> </a:t>
            </a:r>
            <a:r>
              <a:rPr lang="en-US" altLang="ko-KR" dirty="0" err="1" smtClean="0"/>
              <a:t>Sihn</a:t>
            </a:r>
            <a:r>
              <a:rPr lang="en-US" altLang="ko-KR" dirty="0" smtClean="0"/>
              <a:t> (ETRI) et al.</a:t>
            </a:r>
            <a:endParaRPr lang="en-US" altLang="ko-KR" dirty="0"/>
          </a:p>
        </p:txBody>
      </p:sp>
      <p:sp>
        <p:nvSpPr>
          <p:cNvPr id="25" name="슬라이드 번호 개체 틀 24"/>
          <p:cNvSpPr>
            <a:spLocks noGrp="1"/>
          </p:cNvSpPr>
          <p:nvPr>
            <p:ph type="sldNum" sz="quarter" idx="12"/>
          </p:nvPr>
        </p:nvSpPr>
        <p:spPr/>
        <p:txBody>
          <a:bodyPr/>
          <a:lstStyle/>
          <a:p>
            <a:r>
              <a:rPr lang="en-US" smtClean="0"/>
              <a:t>Slide </a:t>
            </a:r>
            <a:fld id="{0CA028F1-D738-48FE-BE50-E58F6D2C58C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ko-KR" altLang="en-US" dirty="0" smtClean="0"/>
              <a:t>마스터 제목 스타일 편집</a:t>
            </a:r>
            <a:endParaRPr lang="de-DE" dirty="0"/>
          </a:p>
        </p:txBody>
      </p:sp>
      <p:sp>
        <p:nvSpPr>
          <p:cNvPr id="3" name="Inhaltsplatzhalter 2"/>
          <p:cNvSpPr>
            <a:spLocks noGrp="1"/>
          </p:cNvSpPr>
          <p:nvPr>
            <p:ph idx="1"/>
          </p:nvPr>
        </p:nvSpPr>
        <p:spPr/>
        <p:txBody>
          <a:bodyPr/>
          <a:lstStyle>
            <a:lvl1pPr marL="514350" indent="-457200">
              <a:buFont typeface="Arial" panose="020B0604020202020204" pitchFamily="34" charset="0"/>
              <a:buChar char="•"/>
              <a:defRPr sz="3200"/>
            </a:lvl1pPr>
            <a:lvl2pPr marL="742950" marR="0" indent="-285750" algn="l" defTabSz="914400" rtl="0" eaLnBrk="1" fontAlgn="base" latinLnBrk="0" hangingPunct="1">
              <a:lnSpc>
                <a:spcPct val="100000"/>
              </a:lnSpc>
              <a:spcBef>
                <a:spcPct val="20000"/>
              </a:spcBef>
              <a:spcAft>
                <a:spcPct val="0"/>
              </a:spcAft>
              <a:buClrTx/>
              <a:buSzTx/>
              <a:buFontTx/>
              <a:buChar char="–"/>
              <a:tabLst/>
              <a:defRPr sz="2800"/>
            </a:lvl2pPr>
            <a:lvl3pPr>
              <a:defRPr sz="2400"/>
            </a:lvl3pPr>
            <a:lvl4pPr>
              <a:defRPr sz="2000"/>
            </a:lvl4pPr>
            <a:lvl5pPr>
              <a:defRPr sz="2000"/>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7" name="날짜 개체 틀 6"/>
          <p:cNvSpPr>
            <a:spLocks noGrp="1"/>
          </p:cNvSpPr>
          <p:nvPr>
            <p:ph type="dt" sz="half" idx="10"/>
          </p:nvPr>
        </p:nvSpPr>
        <p:spPr/>
        <p:txBody>
          <a:bodyPr/>
          <a:lstStyle/>
          <a:p>
            <a:r>
              <a:rPr lang="en-US" altLang="ko-KR" smtClean="0"/>
              <a:t>January 2015</a:t>
            </a:r>
            <a:endParaRPr lang="en-US" altLang="ko-KR"/>
          </a:p>
        </p:txBody>
      </p:sp>
      <p:sp>
        <p:nvSpPr>
          <p:cNvPr id="8" name="바닥글 개체 틀 7"/>
          <p:cNvSpPr>
            <a:spLocks noGrp="1"/>
          </p:cNvSpPr>
          <p:nvPr>
            <p:ph type="ftr" sz="quarter" idx="11"/>
          </p:nvPr>
        </p:nvSpPr>
        <p:spPr/>
        <p:txBody>
          <a:bodyPr/>
          <a:lstStyle/>
          <a:p>
            <a:r>
              <a:rPr lang="en-US" altLang="ko-KR" dirty="0" err="1" smtClean="0"/>
              <a:t>Gyung-Chul</a:t>
            </a:r>
            <a:r>
              <a:rPr lang="en-US" altLang="ko-KR" dirty="0" smtClean="0"/>
              <a:t> </a:t>
            </a:r>
            <a:r>
              <a:rPr lang="en-US" altLang="ko-KR" dirty="0" err="1" smtClean="0"/>
              <a:t>Sihn</a:t>
            </a:r>
            <a:r>
              <a:rPr lang="en-US" altLang="ko-KR" dirty="0" smtClean="0"/>
              <a:t> (ETRI) et al.</a:t>
            </a:r>
            <a:endParaRPr lang="en-US" altLang="ko-KR" dirty="0"/>
          </a:p>
        </p:txBody>
      </p:sp>
      <p:sp>
        <p:nvSpPr>
          <p:cNvPr id="9" name="슬라이드 번호 개체 틀 8"/>
          <p:cNvSpPr>
            <a:spLocks noGrp="1"/>
          </p:cNvSpPr>
          <p:nvPr>
            <p:ph type="sldNum" sz="quarter" idx="12"/>
          </p:nvPr>
        </p:nvSpPr>
        <p:spPr/>
        <p:txBody>
          <a:bodyPr/>
          <a:lstStyle/>
          <a:p>
            <a:r>
              <a:rPr lang="en-US" smtClean="0"/>
              <a:t>Slide </a:t>
            </a:r>
            <a:fld id="{0CA028F1-D738-48FE-BE50-E58F6D2C58C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o-KR" altLang="en-US" dirty="0" smtClean="0"/>
              <a:t>마스터 제목 스타일 편집</a:t>
            </a:r>
            <a:endParaRPr lang="de-DE" dirty="0"/>
          </a:p>
        </p:txBody>
      </p:sp>
      <p:sp>
        <p:nvSpPr>
          <p:cNvPr id="3" name="Inhaltsplatzhalter 2"/>
          <p:cNvSpPr>
            <a:spLocks noGrp="1"/>
          </p:cNvSpPr>
          <p:nvPr>
            <p:ph sz="half" idx="1"/>
          </p:nvPr>
        </p:nvSpPr>
        <p:spPr>
          <a:xfrm>
            <a:off x="685800" y="1981200"/>
            <a:ext cx="3810000" cy="4114800"/>
          </a:xfrm>
        </p:spPr>
        <p:txBody>
          <a:bodyPr/>
          <a:lstStyle>
            <a:lvl1pPr>
              <a:defRPr lang="ko-KR" altLang="en-US" sz="2800" baseline="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Datumsplatzhalter 4"/>
          <p:cNvSpPr>
            <a:spLocks noGrp="1"/>
          </p:cNvSpPr>
          <p:nvPr>
            <p:ph type="dt" sz="half" idx="10"/>
          </p:nvPr>
        </p:nvSpPr>
        <p:spPr/>
        <p:txBody>
          <a:bodyPr/>
          <a:lstStyle>
            <a:lvl1pPr>
              <a:defRPr/>
            </a:lvl1pPr>
          </a:lstStyle>
          <a:p>
            <a:r>
              <a:rPr lang="en-US" altLang="ko-KR" smtClean="0"/>
              <a:t>January 2015</a:t>
            </a:r>
            <a:endParaRPr lang="en-US" altLang="ko-KR"/>
          </a:p>
        </p:txBody>
      </p:sp>
      <p:sp>
        <p:nvSpPr>
          <p:cNvPr id="6" name="Fußzeilenplatzhalter 5"/>
          <p:cNvSpPr>
            <a:spLocks noGrp="1"/>
          </p:cNvSpPr>
          <p:nvPr>
            <p:ph type="ftr" sz="quarter" idx="11"/>
          </p:nvPr>
        </p:nvSpPr>
        <p:spPr/>
        <p:txBody>
          <a:bodyPr/>
          <a:lstStyle>
            <a:lvl1pPr>
              <a:defRPr/>
            </a:lvl1pPr>
          </a:lstStyle>
          <a:p>
            <a:r>
              <a:rPr lang="da-DK" smtClean="0"/>
              <a:t>Gyung-Chul Sihn (ETRI) et al.</a:t>
            </a:r>
            <a:endParaRPr lang="en-US" dirty="0"/>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ltLang="ko-KR" smtClean="0"/>
              <a:t>January 2015</a:t>
            </a:r>
            <a:endParaRPr lang="en-US"/>
          </a:p>
        </p:txBody>
      </p:sp>
      <p:sp>
        <p:nvSpPr>
          <p:cNvPr id="3" name="Fußzeilenplatzhalter 2"/>
          <p:cNvSpPr>
            <a:spLocks noGrp="1"/>
          </p:cNvSpPr>
          <p:nvPr>
            <p:ph type="ftr" sz="quarter" idx="11"/>
          </p:nvPr>
        </p:nvSpPr>
        <p:spPr/>
        <p:txBody>
          <a:bodyPr/>
          <a:lstStyle>
            <a:lvl1pPr>
              <a:defRPr/>
            </a:lvl1pPr>
          </a:lstStyle>
          <a:p>
            <a:r>
              <a:rPr lang="en-US" dirty="0" err="1" smtClean="0"/>
              <a:t>Gyung-Chul</a:t>
            </a:r>
            <a:r>
              <a:rPr lang="en-US" dirty="0" smtClean="0"/>
              <a:t> </a:t>
            </a:r>
            <a:r>
              <a:rPr lang="en-US" dirty="0" err="1" smtClean="0"/>
              <a:t>Sihn</a:t>
            </a:r>
            <a:r>
              <a:rPr lang="en-US" dirty="0" smtClean="0"/>
              <a:t> (</a:t>
            </a:r>
            <a:r>
              <a:rPr lang="en-US" altLang="ko-KR" dirty="0" smtClean="0"/>
              <a:t>ETRI) et al.</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a:t>
            </a:fld>
            <a:endParaRPr lang="en-US"/>
          </a:p>
        </p:txBody>
      </p:sp>
      <p:sp>
        <p:nvSpPr>
          <p:cNvPr id="5" name="Inhaltsplatzhalter 2"/>
          <p:cNvSpPr>
            <a:spLocks noGrp="1"/>
          </p:cNvSpPr>
          <p:nvPr>
            <p:ph idx="1"/>
          </p:nvPr>
        </p:nvSpPr>
        <p:spPr>
          <a:xfrm>
            <a:off x="624260" y="837158"/>
            <a:ext cx="8006316" cy="52755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altLang="ko-KR" smtClean="0"/>
              <a:t>January 2015</a:t>
            </a:r>
            <a:endParaRPr lang="en-US" altLang="ko-K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err="1" smtClean="0"/>
              <a:t>Gyung-Chul</a:t>
            </a:r>
            <a:r>
              <a:rPr lang="en-US" dirty="0" smtClean="0"/>
              <a:t> </a:t>
            </a:r>
            <a:r>
              <a:rPr lang="en-US" dirty="0" err="1" smtClean="0"/>
              <a:t>Sihn</a:t>
            </a:r>
            <a:r>
              <a:rPr lang="en-US" dirty="0" smtClean="0"/>
              <a:t> (ETRI)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a:t>
            </a:fld>
            <a:endParaRPr lang="en-US"/>
          </a:p>
        </p:txBody>
      </p:sp>
      <p:sp>
        <p:nvSpPr>
          <p:cNvPr id="1031" name="Rectangle 7"/>
          <p:cNvSpPr>
            <a:spLocks noChangeArrowheads="1"/>
          </p:cNvSpPr>
          <p:nvPr/>
        </p:nvSpPr>
        <p:spPr bwMode="auto">
          <a:xfrm>
            <a:off x="1296537" y="394156"/>
            <a:ext cx="7161664" cy="215444"/>
          </a:xfrm>
          <a:prstGeom prst="rect">
            <a:avLst/>
          </a:prstGeom>
          <a:noFill/>
          <a:ln w="9525">
            <a:noFill/>
            <a:miter lim="800000"/>
            <a:headEnd/>
            <a:tailEnd/>
          </a:ln>
          <a:effectLst/>
        </p:spPr>
        <p:txBody>
          <a:bodyPr wrap="square" lIns="0" tIns="0" rIns="0" bIns="0" anchor="b">
            <a:spAutoFit/>
          </a:bodyPr>
          <a:lstStyle/>
          <a:p>
            <a:pPr marL="982663" lvl="4" indent="0" algn="r"/>
            <a:r>
              <a:rPr lang="en-US" sz="1400" b="1"/>
              <a:t>doc.: IEEE </a:t>
            </a:r>
            <a:r>
              <a:rPr lang="en-US" sz="1400" b="1" smtClean="0"/>
              <a:t>802.15-15-0019-00-003d</a:t>
            </a:r>
            <a:endParaRPr lang="en-US" sz="1400" b="1"/>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iming>
    <p:tnLst>
      <p:par>
        <p:cTn id="1" dur="indefinite" restart="never" nodeType="tmRoot"/>
      </p:par>
    </p:tnLst>
  </p:timing>
  <p:hf hdr="0"/>
  <p:txStyles>
    <p:titleStyle>
      <a:lvl1pPr algn="ctr" rtl="0" eaLnBrk="1" fontAlgn="base" hangingPunct="1">
        <a:spcBef>
          <a:spcPct val="0"/>
        </a:spcBef>
        <a:spcAft>
          <a:spcPct val="0"/>
        </a:spcAft>
        <a:defRPr sz="3600" baseline="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r>
              <a:rPr lang="en-US" altLang="ko-KR" dirty="0" err="1"/>
              <a:t>Gyung-Chul</a:t>
            </a:r>
            <a:r>
              <a:rPr lang="en-US" altLang="ko-KR" dirty="0"/>
              <a:t> </a:t>
            </a:r>
            <a:r>
              <a:rPr lang="en-US" altLang="ko-KR" dirty="0" err="1"/>
              <a:t>Sihn</a:t>
            </a:r>
            <a:r>
              <a:rPr lang="en-US" altLang="ko-KR" dirty="0"/>
              <a:t> (ETRI) </a:t>
            </a:r>
            <a:r>
              <a:rPr lang="en-US" altLang="ko-KR" dirty="0" smtClean="0"/>
              <a:t>et </a:t>
            </a:r>
            <a:r>
              <a:rPr lang="en-US" altLang="ko-KR" dirty="0"/>
              <a:t>al.</a:t>
            </a:r>
          </a:p>
        </p:txBody>
      </p:sp>
      <p:sp>
        <p:nvSpPr>
          <p:cNvPr id="4" name="슬라이드 번호 개체 틀 3"/>
          <p:cNvSpPr>
            <a:spLocks noGrp="1"/>
          </p:cNvSpPr>
          <p:nvPr>
            <p:ph type="sldNum" sz="quarter" idx="12"/>
          </p:nvPr>
        </p:nvSpPr>
        <p:spPr/>
        <p:txBody>
          <a:bodyPr/>
          <a:lstStyle/>
          <a:p>
            <a:r>
              <a:rPr lang="en-US" smtClean="0"/>
              <a:t>Slide </a:t>
            </a:r>
            <a:fld id="{D0FF068C-9A81-4A5F-8F84-6EE3A290DD00}" type="slidenum">
              <a:rPr lang="en-US" smtClean="0"/>
              <a:pPr/>
              <a:t>1</a:t>
            </a:fld>
            <a:endParaRPr lang="en-US"/>
          </a:p>
        </p:txBody>
      </p:sp>
      <p:sp>
        <p:nvSpPr>
          <p:cNvPr id="6" name="Rectangle 3"/>
          <p:cNvSpPr>
            <a:spLocks noChangeArrowheads="1"/>
          </p:cNvSpPr>
          <p:nvPr/>
        </p:nvSpPr>
        <p:spPr bwMode="auto">
          <a:xfrm>
            <a:off x="624840" y="705334"/>
            <a:ext cx="8031480" cy="5786199"/>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b="1">
                <a:solidFill>
                  <a:schemeClr val="tx2"/>
                </a:solidFill>
              </a:rPr>
              <a:t>:</a:t>
            </a:r>
            <a:r>
              <a:rPr lang="en-US" sz="1600">
                <a:solidFill>
                  <a:schemeClr val="tx2"/>
                </a:solidFill>
              </a:rPr>
              <a:t> </a:t>
            </a:r>
            <a:r>
              <a:rPr lang="en-US" sz="1600" smtClean="0">
                <a:solidFill>
                  <a:schemeClr val="tx2"/>
                </a:solidFill>
              </a:rPr>
              <a:t>Proposed Text Change for TG3d ARD</a:t>
            </a:r>
            <a:endParaRPr lang="de-DE" sz="1600" dirty="0" smtClean="0"/>
          </a:p>
          <a:p>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January 5, 2015</a:t>
            </a:r>
            <a:endParaRPr lang="en-US" sz="1600" dirty="0">
              <a:solidFill>
                <a:schemeClr val="tx2"/>
              </a:solidFill>
            </a:endParaRPr>
          </a:p>
          <a:p>
            <a:r>
              <a:rPr lang="en-US" sz="1600" b="1" dirty="0">
                <a:solidFill>
                  <a:schemeClr val="tx2"/>
                </a:solidFill>
              </a:rPr>
              <a:t>Source</a:t>
            </a:r>
            <a:r>
              <a:rPr lang="en-US" sz="1600" b="1">
                <a:solidFill>
                  <a:schemeClr val="tx2"/>
                </a:solidFill>
              </a:rPr>
              <a:t>:</a:t>
            </a:r>
            <a:r>
              <a:rPr lang="en-US" sz="1600">
                <a:solidFill>
                  <a:schemeClr val="tx2"/>
                </a:solidFill>
              </a:rPr>
              <a:t> </a:t>
            </a:r>
            <a:r>
              <a:rPr lang="en-US" sz="1600" smtClean="0">
                <a:solidFill>
                  <a:schemeClr val="tx2"/>
                </a:solidFill>
              </a:rPr>
              <a:t>Gyung-Chul </a:t>
            </a:r>
            <a:r>
              <a:rPr lang="en-US" sz="1600" dirty="0" err="1" smtClean="0">
                <a:solidFill>
                  <a:schemeClr val="tx2"/>
                </a:solidFill>
              </a:rPr>
              <a:t>Sihn</a:t>
            </a:r>
            <a:r>
              <a:rPr lang="en-US" sz="1600" dirty="0" smtClean="0">
                <a:solidFill>
                  <a:schemeClr val="tx2"/>
                </a:solidFill>
              </a:rPr>
              <a:t>, </a:t>
            </a:r>
            <a:r>
              <a:rPr lang="en-US" sz="1600" dirty="0" err="1" smtClean="0">
                <a:solidFill>
                  <a:schemeClr val="tx2"/>
                </a:solidFill>
              </a:rPr>
              <a:t>Hoo</a:t>
            </a:r>
            <a:r>
              <a:rPr lang="en-US" sz="1600" dirty="0" smtClean="0">
                <a:solidFill>
                  <a:schemeClr val="tx2"/>
                </a:solidFill>
              </a:rPr>
              <a:t>-Sung Lee, </a:t>
            </a:r>
            <a:r>
              <a:rPr lang="en-US" sz="1600" dirty="0" err="1" smtClean="0">
                <a:solidFill>
                  <a:schemeClr val="tx2"/>
                </a:solidFill>
              </a:rPr>
              <a:t>Ik</a:t>
            </a:r>
            <a:r>
              <a:rPr lang="en-US" sz="1600" dirty="0" smtClean="0">
                <a:solidFill>
                  <a:schemeClr val="tx2"/>
                </a:solidFill>
              </a:rPr>
              <a:t>-Jae Chun</a:t>
            </a:r>
            <a:r>
              <a:rPr lang="en-US" sz="1600" dirty="0" smtClean="0"/>
              <a:t>, </a:t>
            </a:r>
            <a:r>
              <a:rPr lang="en-US" sz="1600" dirty="0" err="1" smtClean="0"/>
              <a:t>Seok-Jin</a:t>
            </a:r>
            <a:r>
              <a:rPr lang="en-US" sz="1600" dirty="0" smtClean="0"/>
              <a:t> Lee, Moon-</a:t>
            </a:r>
            <a:r>
              <a:rPr lang="en-US" sz="1600" dirty="0" err="1" smtClean="0"/>
              <a:t>Sik</a:t>
            </a:r>
            <a:r>
              <a:rPr lang="en-US" sz="1600" dirty="0" smtClean="0"/>
              <a:t> </a:t>
            </a:r>
            <a:r>
              <a:rPr lang="en-US" sz="1600" dirty="0" smtClean="0">
                <a:solidFill>
                  <a:schemeClr val="tx2"/>
                </a:solidFill>
              </a:rPr>
              <a:t>Lee, </a:t>
            </a:r>
            <a:r>
              <a:rPr lang="en-US" sz="1600" dirty="0" err="1" smtClean="0">
                <a:solidFill>
                  <a:schemeClr val="tx2"/>
                </a:solidFill>
              </a:rPr>
              <a:t>Kap-Seok</a:t>
            </a:r>
            <a:r>
              <a:rPr lang="en-US" sz="1600" dirty="0" smtClean="0">
                <a:solidFill>
                  <a:schemeClr val="tx2"/>
                </a:solidFill>
              </a:rPr>
              <a:t> Chang</a:t>
            </a:r>
            <a:r>
              <a:rPr lang="en-US" sz="1600" smtClean="0">
                <a:solidFill>
                  <a:schemeClr val="tx2"/>
                </a:solidFill>
              </a:rPr>
              <a:t>, Byung-Jae</a:t>
            </a:r>
          </a:p>
          <a:p>
            <a:r>
              <a:rPr lang="en-US" sz="1600" smtClean="0">
                <a:solidFill>
                  <a:schemeClr val="tx2"/>
                </a:solidFill>
              </a:rPr>
              <a:t>Company: ETRI</a:t>
            </a:r>
            <a:endParaRPr lang="en-US" sz="1600" dirty="0">
              <a:solidFill>
                <a:schemeClr val="tx2"/>
              </a:solidFill>
            </a:endParaRPr>
          </a:p>
          <a:p>
            <a:r>
              <a:rPr lang="en-US" sz="1600" dirty="0" smtClean="0">
                <a:solidFill>
                  <a:schemeClr val="tx2"/>
                </a:solidFill>
              </a:rPr>
              <a:t>Address</a:t>
            </a:r>
            <a:r>
              <a:rPr lang="en-US" sz="1600" smtClean="0">
                <a:solidFill>
                  <a:schemeClr val="tx2"/>
                </a:solidFill>
              </a:rPr>
              <a:t>: </a:t>
            </a:r>
            <a:r>
              <a:rPr lang="en-US" sz="1600" smtClean="0"/>
              <a:t>218  </a:t>
            </a:r>
            <a:r>
              <a:rPr lang="en-US" sz="1600" dirty="0" err="1" smtClean="0"/>
              <a:t>Gajeong-ro</a:t>
            </a:r>
            <a:r>
              <a:rPr lang="en-US" sz="1600" dirty="0" smtClean="0"/>
              <a:t>, </a:t>
            </a:r>
            <a:r>
              <a:rPr lang="en-US" sz="1600" dirty="0" err="1" smtClean="0"/>
              <a:t>Yuseong-gu</a:t>
            </a:r>
            <a:r>
              <a:rPr lang="en-US" sz="1600" dirty="0" smtClean="0">
                <a:solidFill>
                  <a:schemeClr val="tx2"/>
                </a:solidFill>
              </a:rPr>
              <a:t>, Daejeon 305-700, </a:t>
            </a:r>
            <a:r>
              <a:rPr lang="en-US" sz="1600" smtClean="0">
                <a:solidFill>
                  <a:schemeClr val="tx2"/>
                </a:solidFill>
              </a:rPr>
              <a:t>South Korea</a:t>
            </a:r>
            <a:endParaRPr lang="en-US" sz="1600" baseline="30000" dirty="0">
              <a:solidFill>
                <a:schemeClr val="tx2"/>
              </a:solidFill>
            </a:endParaRPr>
          </a:p>
          <a:p>
            <a:r>
              <a:rPr lang="en-US" sz="1600" dirty="0">
                <a:solidFill>
                  <a:schemeClr val="tx2"/>
                </a:solidFill>
              </a:rPr>
              <a:t>Voice</a:t>
            </a:r>
            <a:r>
              <a:rPr lang="en-US" sz="1600" dirty="0" smtClean="0">
                <a:solidFill>
                  <a:schemeClr val="tx2"/>
                </a:solidFill>
              </a:rPr>
              <a:t>:+82-42-860-6354, </a:t>
            </a:r>
            <a:r>
              <a:rPr lang="en-US" sz="1600" dirty="0">
                <a:solidFill>
                  <a:schemeClr val="tx2"/>
                </a:solidFill>
              </a:rPr>
              <a:t>FAX: </a:t>
            </a:r>
            <a:r>
              <a:rPr lang="en-US" sz="1600" dirty="0" smtClean="0">
                <a:solidFill>
                  <a:schemeClr val="tx2"/>
                </a:solidFill>
              </a:rPr>
              <a:t>+</a:t>
            </a:r>
            <a:r>
              <a:rPr lang="en-US" sz="1600" dirty="0" smtClean="0"/>
              <a:t>82-42-860-6732, E-Mail</a:t>
            </a:r>
            <a:r>
              <a:rPr lang="en-US" sz="1600" dirty="0" smtClean="0">
                <a:solidFill>
                  <a:schemeClr val="tx2"/>
                </a:solidFill>
              </a:rPr>
              <a:t>: neuro@etri.re.kr</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altLang="ko-KR" sz="1600"/>
              <a:t>IEEE </a:t>
            </a:r>
            <a:r>
              <a:rPr lang="en-US" altLang="ko-KR" sz="1600" smtClean="0"/>
              <a:t>802.15-14-0304-08-003d </a:t>
            </a:r>
            <a:r>
              <a:rPr lang="en-US" altLang="ko-KR" sz="1600" dirty="0" smtClean="0"/>
              <a:t>(</a:t>
            </a:r>
            <a:r>
              <a:rPr lang="fr-FR" altLang="ko-KR" sz="1600" dirty="0"/>
              <a:t>TG3d Applications Requirements Document (ARD</a:t>
            </a:r>
            <a:r>
              <a:rPr lang="fr-FR" altLang="ko-KR" sz="1600" dirty="0" smtClean="0"/>
              <a:t>)</a:t>
            </a:r>
            <a:r>
              <a:rPr lang="en-US" altLang="ko-KR" sz="1600" dirty="0"/>
              <a:t>)</a:t>
            </a:r>
            <a:endParaRPr lang="en-US" altLang="ko-KR" sz="1600" dirty="0" smtClean="0"/>
          </a:p>
          <a:p>
            <a:pPr>
              <a:spcBef>
                <a:spcPts val="600"/>
              </a:spcBef>
              <a:spcAft>
                <a:spcPts val="600"/>
              </a:spcAft>
            </a:pPr>
            <a:r>
              <a:rPr lang="en-US" sz="1600" b="1" dirty="0" smtClean="0">
                <a:solidFill>
                  <a:schemeClr val="tx2"/>
                </a:solidFill>
              </a:rPr>
              <a:t>Abstract:</a:t>
            </a:r>
            <a:r>
              <a:rPr lang="en-US" sz="1600" dirty="0" smtClean="0">
                <a:solidFill>
                  <a:schemeClr val="tx2"/>
                </a:solidFill>
              </a:rPr>
              <a:t>	 </a:t>
            </a:r>
            <a:r>
              <a:rPr lang="en-US" sz="1600" smtClean="0">
                <a:solidFill>
                  <a:schemeClr val="tx2"/>
                </a:solidFill>
              </a:rPr>
              <a:t>Proposal text change for TG3d ARD</a:t>
            </a:r>
            <a:endParaRPr lang="en-US" sz="1600" dirty="0" smtClean="0">
              <a:solidFill>
                <a:schemeClr val="tx2"/>
              </a:solidFill>
            </a:endParaRPr>
          </a:p>
          <a:p>
            <a:pPr>
              <a:spcBef>
                <a:spcPts val="600"/>
              </a:spcBef>
              <a:spcAft>
                <a:spcPts val="600"/>
              </a:spcAft>
            </a:pPr>
            <a:r>
              <a:rPr lang="en-US" sz="1600" b="1" dirty="0" smtClean="0">
                <a:solidFill>
                  <a:schemeClr val="tx2"/>
                </a:solidFill>
              </a:rPr>
              <a:t>Purpose</a:t>
            </a:r>
            <a:r>
              <a:rPr lang="en-US" sz="1600" b="1" smtClean="0">
                <a:solidFill>
                  <a:schemeClr val="tx2"/>
                </a:solidFill>
              </a:rPr>
              <a:t>: </a:t>
            </a:r>
            <a:r>
              <a:rPr lang="en-US" sz="1600">
                <a:solidFill>
                  <a:schemeClr val="tx2"/>
                </a:solidFill>
              </a:rPr>
              <a:t> </a:t>
            </a:r>
            <a:r>
              <a:rPr lang="en-US" sz="1600" smtClean="0">
                <a:solidFill>
                  <a:schemeClr val="tx2"/>
                </a:solidFill>
              </a:rPr>
              <a:t>Proposed text change inserted </a:t>
            </a:r>
            <a:r>
              <a:rPr lang="en-US" sz="1600" dirty="0" smtClean="0">
                <a:solidFill>
                  <a:schemeClr val="tx2"/>
                </a:solidFill>
              </a:rPr>
              <a:t>new application for close proximity P2P </a:t>
            </a:r>
            <a:r>
              <a:rPr lang="en-US" sz="1600" dirty="0">
                <a:solidFill>
                  <a:schemeClr val="tx2"/>
                </a:solidFill>
              </a:rPr>
              <a:t>a</a:t>
            </a:r>
            <a:r>
              <a:rPr lang="en-US" sz="1600" dirty="0" smtClean="0">
                <a:solidFill>
                  <a:schemeClr val="tx2"/>
                </a:solidFill>
              </a:rPr>
              <a:t>pplications in the ARD </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5" name="날짜 개체 틀 4"/>
          <p:cNvSpPr>
            <a:spLocks noGrp="1"/>
          </p:cNvSpPr>
          <p:nvPr>
            <p:ph type="dt" sz="half" idx="10"/>
          </p:nvPr>
        </p:nvSpPr>
        <p:spPr/>
        <p:txBody>
          <a:bodyPr/>
          <a:lstStyle/>
          <a:p>
            <a:r>
              <a:rPr lang="en-US" altLang="ko-KR" smtClean="0"/>
              <a:t>January 2015</a:t>
            </a:r>
            <a:endParaRPr lang="en-US"/>
          </a:p>
        </p:txBody>
      </p:sp>
    </p:spTree>
    <p:extLst>
      <p:ext uri="{BB962C8B-B14F-4D97-AF65-F5344CB8AC3E}">
        <p14:creationId xmlns:p14="http://schemas.microsoft.com/office/powerpoint/2010/main" val="347964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70560" y="1820484"/>
            <a:ext cx="7772400" cy="1470025"/>
          </a:xfrm>
        </p:spPr>
        <p:txBody>
          <a:bodyPr/>
          <a:lstStyle/>
          <a:p>
            <a:r>
              <a:rPr lang="en-US" altLang="ko-KR" smtClean="0"/>
              <a:t>Proposed Text </a:t>
            </a:r>
            <a:r>
              <a:rPr lang="en-US" altLang="ko-KR"/>
              <a:t>Change for TG3d ARD</a:t>
            </a:r>
            <a:endParaRPr lang="de-DE" dirty="0"/>
          </a:p>
        </p:txBody>
      </p:sp>
      <p:sp>
        <p:nvSpPr>
          <p:cNvPr id="8" name="Untertitel 7"/>
          <p:cNvSpPr>
            <a:spLocks noGrp="1"/>
          </p:cNvSpPr>
          <p:nvPr>
            <p:ph type="subTitle" idx="1"/>
          </p:nvPr>
        </p:nvSpPr>
        <p:spPr>
          <a:xfrm>
            <a:off x="1371600" y="4284532"/>
            <a:ext cx="6400800" cy="1752600"/>
          </a:xfrm>
        </p:spPr>
        <p:txBody>
          <a:bodyPr/>
          <a:lstStyle/>
          <a:p>
            <a:r>
              <a:rPr lang="en-US" sz="2400" dirty="0" smtClean="0"/>
              <a:t>IEEE 802.15.3d</a:t>
            </a:r>
          </a:p>
          <a:p>
            <a:endParaRPr lang="en-US" sz="2400" dirty="0"/>
          </a:p>
          <a:p>
            <a:r>
              <a:rPr lang="en-US" sz="2400" dirty="0" smtClean="0"/>
              <a:t>January 2015</a:t>
            </a:r>
            <a:endParaRPr lang="de-DE" sz="2400" dirty="0"/>
          </a:p>
        </p:txBody>
      </p:sp>
      <p:sp>
        <p:nvSpPr>
          <p:cNvPr id="3" name="Fußzeilenplatzhalter 2"/>
          <p:cNvSpPr>
            <a:spLocks noGrp="1"/>
          </p:cNvSpPr>
          <p:nvPr>
            <p:ph type="ftr" sz="quarter" idx="11"/>
          </p:nvPr>
        </p:nvSpPr>
        <p:spPr>
          <a:xfrm>
            <a:off x="5486400" y="6475413"/>
            <a:ext cx="3124200" cy="184666"/>
          </a:xfrm>
        </p:spPr>
        <p:txBody>
          <a:bodyPr/>
          <a:lstStyle/>
          <a:p>
            <a:r>
              <a:rPr lang="da-DK" altLang="ko-KR" dirty="0" smtClean="0"/>
              <a:t>Gyung-Chul Sihn (ETRI) et al.</a:t>
            </a:r>
            <a:endParaRPr lang="en-US" altLang="ko-KR" dirty="0"/>
          </a:p>
        </p:txBody>
      </p:sp>
      <p:sp>
        <p:nvSpPr>
          <p:cNvPr id="4" name="Foliennummernplatzhalter 3"/>
          <p:cNvSpPr>
            <a:spLocks noGrp="1"/>
          </p:cNvSpPr>
          <p:nvPr>
            <p:ph type="sldNum" sz="quarter" idx="12"/>
          </p:nvPr>
        </p:nvSpPr>
        <p:spPr>
          <a:xfrm>
            <a:off x="4344988" y="6475413"/>
            <a:ext cx="530225" cy="182562"/>
          </a:xfrm>
        </p:spPr>
        <p:txBody>
          <a:bodyPr/>
          <a:lstStyle/>
          <a:p>
            <a:r>
              <a:rPr lang="en-US" smtClean="0"/>
              <a:t>Slide </a:t>
            </a:r>
            <a:fld id="{D0FF068C-9A81-4A5F-8F84-6EE3A290DD00}" type="slidenum">
              <a:rPr lang="en-US" smtClean="0"/>
              <a:pPr/>
              <a:t>2</a:t>
            </a:fld>
            <a:endParaRPr lang="en-US"/>
          </a:p>
        </p:txBody>
      </p:sp>
      <p:sp>
        <p:nvSpPr>
          <p:cNvPr id="5" name="날짜 개체 틀 4"/>
          <p:cNvSpPr>
            <a:spLocks noGrp="1"/>
          </p:cNvSpPr>
          <p:nvPr>
            <p:ph type="dt" sz="half" idx="10"/>
          </p:nvPr>
        </p:nvSpPr>
        <p:spPr/>
        <p:txBody>
          <a:bodyPr/>
          <a:lstStyle/>
          <a:p>
            <a:r>
              <a:rPr lang="en-US" altLang="ko-KR" smtClean="0"/>
              <a:t>January 2015</a:t>
            </a:r>
            <a:endParaRPr lang="en-US" altLang="ko-K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Proposed Change for TG3d ARD</a:t>
            </a:r>
            <a:endParaRPr lang="ko-KR" altLang="en-US" dirty="0"/>
          </a:p>
        </p:txBody>
      </p:sp>
      <p:sp>
        <p:nvSpPr>
          <p:cNvPr id="5" name="바닥글 개체 틀 4"/>
          <p:cNvSpPr>
            <a:spLocks noGrp="1"/>
          </p:cNvSpPr>
          <p:nvPr>
            <p:ph type="ftr" sz="quarter" idx="11"/>
          </p:nvPr>
        </p:nvSpPr>
        <p:spPr>
          <a:xfrm>
            <a:off x="5471160" y="6475413"/>
            <a:ext cx="3124200" cy="184666"/>
          </a:xfrm>
        </p:spPr>
        <p:txBody>
          <a:bodyPr/>
          <a:lstStyle/>
          <a:p>
            <a:r>
              <a:rPr lang="da-DK" altLang="ko-KR" smtClean="0"/>
              <a:t>Gyung-Chul Sihn (ETRI) et al.</a:t>
            </a:r>
            <a:endParaRPr lang="en-US" altLang="ko-KR" dirty="0"/>
          </a:p>
        </p:txBody>
      </p:sp>
      <p:sp>
        <p:nvSpPr>
          <p:cNvPr id="6" name="슬라이드 번호 개체 틀 5"/>
          <p:cNvSpPr>
            <a:spLocks noGrp="1"/>
          </p:cNvSpPr>
          <p:nvPr>
            <p:ph type="sldNum" sz="quarter" idx="12"/>
          </p:nvPr>
        </p:nvSpPr>
        <p:spPr>
          <a:xfrm>
            <a:off x="4329748" y="6475413"/>
            <a:ext cx="530225" cy="182562"/>
          </a:xfrm>
        </p:spPr>
        <p:txBody>
          <a:bodyPr/>
          <a:lstStyle/>
          <a:p>
            <a:r>
              <a:rPr lang="en-US" smtClean="0"/>
              <a:t>Slide </a:t>
            </a:r>
            <a:fld id="{0CA028F1-D738-48FE-BE50-E58F6D2C58CF}" type="slidenum">
              <a:rPr lang="en-US" smtClean="0"/>
              <a:pPr/>
              <a:t>3</a:t>
            </a:fld>
            <a:endParaRPr lang="en-US"/>
          </a:p>
        </p:txBody>
      </p:sp>
      <p:sp>
        <p:nvSpPr>
          <p:cNvPr id="7" name="날짜 개체 틀 6"/>
          <p:cNvSpPr>
            <a:spLocks noGrp="1"/>
          </p:cNvSpPr>
          <p:nvPr>
            <p:ph type="dt" sz="half" idx="10"/>
          </p:nvPr>
        </p:nvSpPr>
        <p:spPr/>
        <p:txBody>
          <a:bodyPr/>
          <a:lstStyle/>
          <a:p>
            <a:r>
              <a:rPr lang="en-US" altLang="ko-KR" smtClean="0"/>
              <a:t>January 2015</a:t>
            </a:r>
            <a:endParaRPr lang="en-US" altLang="ko-KR"/>
          </a:p>
        </p:txBody>
      </p:sp>
      <p:sp>
        <p:nvSpPr>
          <p:cNvPr id="8" name="내용 개체 틀 6"/>
          <p:cNvSpPr>
            <a:spLocks noGrp="1"/>
          </p:cNvSpPr>
          <p:nvPr>
            <p:ph idx="1"/>
          </p:nvPr>
        </p:nvSpPr>
        <p:spPr>
          <a:xfrm>
            <a:off x="815422" y="2133335"/>
            <a:ext cx="7772400" cy="1477107"/>
          </a:xfrm>
        </p:spPr>
        <p:txBody>
          <a:bodyPr/>
          <a:lstStyle/>
          <a:p>
            <a:r>
              <a:rPr lang="en-US" altLang="ko-KR" sz="2800" smtClean="0"/>
              <a:t>To open the word file, change this ppt from slide show mode to the edit mode</a:t>
            </a:r>
          </a:p>
          <a:p>
            <a:r>
              <a:rPr lang="en-US" altLang="ko-KR" sz="2800" smtClean="0"/>
              <a:t>And double click the word icon </a:t>
            </a:r>
            <a:endParaRPr lang="ko-KR" altLang="en-US" sz="2800" dirty="0"/>
          </a:p>
        </p:txBody>
      </p:sp>
      <p:graphicFrame>
        <p:nvGraphicFramePr>
          <p:cNvPr id="9" name="개체 8"/>
          <p:cNvGraphicFramePr>
            <a:graphicFrameLocks noChangeAspect="1"/>
          </p:cNvGraphicFramePr>
          <p:nvPr>
            <p:extLst>
              <p:ext uri="{D42A27DB-BD31-4B8C-83A1-F6EECF244321}">
                <p14:modId xmlns:p14="http://schemas.microsoft.com/office/powerpoint/2010/main" val="3412995691"/>
              </p:ext>
            </p:extLst>
          </p:nvPr>
        </p:nvGraphicFramePr>
        <p:xfrm>
          <a:off x="3672505" y="3975316"/>
          <a:ext cx="1554423" cy="1311544"/>
        </p:xfrm>
        <a:graphic>
          <a:graphicData uri="http://schemas.openxmlformats.org/presentationml/2006/ole">
            <mc:AlternateContent xmlns:mc="http://schemas.openxmlformats.org/markup-compatibility/2006">
              <mc:Choice xmlns:v="urn:schemas-microsoft-com:vml" Requires="v">
                <p:oleObj spid="_x0000_s1031" name="문서" showAsIcon="1" r:id="rId5" imgW="914400" imgH="771480" progId="Word.Document.12">
                  <p:embed/>
                </p:oleObj>
              </mc:Choice>
              <mc:Fallback>
                <p:oleObj name="문서" showAsIcon="1" r:id="rId5" imgW="914400" imgH="771480" progId="Word.Document.12">
                  <p:embed/>
                  <p:pic>
                    <p:nvPicPr>
                      <p:cNvPr id="0" name=""/>
                      <p:cNvPicPr/>
                      <p:nvPr/>
                    </p:nvPicPr>
                    <p:blipFill>
                      <a:blip r:embed="rId6"/>
                      <a:stretch>
                        <a:fillRect/>
                      </a:stretch>
                    </p:blipFill>
                    <p:spPr>
                      <a:xfrm>
                        <a:off x="3672505" y="3975316"/>
                        <a:ext cx="1554423" cy="1311544"/>
                      </a:xfrm>
                      <a:prstGeom prst="rect">
                        <a:avLst/>
                      </a:prstGeom>
                    </p:spPr>
                  </p:pic>
                </p:oleObj>
              </mc:Fallback>
            </mc:AlternateContent>
          </a:graphicData>
        </a:graphic>
      </p:graphicFrame>
    </p:spTree>
    <p:extLst>
      <p:ext uri="{BB962C8B-B14F-4D97-AF65-F5344CB8AC3E}">
        <p14:creationId xmlns:p14="http://schemas.microsoft.com/office/powerpoint/2010/main" val="2851337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1003</TotalTime>
  <Words>154</Words>
  <Application>Microsoft Office PowerPoint</Application>
  <PresentationFormat>화면 슬라이드 쇼(4:3)</PresentationFormat>
  <Paragraphs>42</Paragraphs>
  <Slides>3</Slides>
  <Notes>3</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3</vt:i4>
      </vt:variant>
    </vt:vector>
  </HeadingPairs>
  <TitlesOfParts>
    <vt:vector size="5" baseType="lpstr">
      <vt:lpstr>IEEE-P802_15</vt:lpstr>
      <vt:lpstr>문서</vt:lpstr>
      <vt:lpstr>PowerPoint 프레젠테이션</vt:lpstr>
      <vt:lpstr>Proposed Text Change for TG3d ARD</vt:lpstr>
      <vt:lpstr>Proposed Change for TG3d ARD</vt:lpstr>
    </vt:vector>
  </TitlesOfParts>
  <Company>ETRI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IEEE 802.15 &lt;subject&gt;</dc:subject>
  <dc:creator>Gyung-Chul Sihn</dc:creator>
  <dc:description>&lt;doc#&gt;</dc:description>
  <cp:lastModifiedBy>Gerald</cp:lastModifiedBy>
  <cp:revision>190</cp:revision>
  <cp:lastPrinted>1998-02-10T13:28:06Z</cp:lastPrinted>
  <dcterms:created xsi:type="dcterms:W3CDTF">2012-11-14T22:04:21Z</dcterms:created>
  <dcterms:modified xsi:type="dcterms:W3CDTF">2015-01-09T13:21:23Z</dcterms:modified>
</cp:coreProperties>
</file>