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67" r:id="rId2"/>
    <p:sldId id="260" r:id="rId3"/>
    <p:sldId id="276" r:id="rId4"/>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9900CC"/>
    <a:srgbClr val="517BD9"/>
    <a:srgbClr val="DA6E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23" d="100"/>
          <a:sy n="123" d="100"/>
        </p:scale>
        <p:origin x="-9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1</a:t>
            </a:fld>
            <a:endParaRPr lang="en-US"/>
          </a:p>
        </p:txBody>
      </p:sp>
    </p:spTree>
    <p:extLst>
      <p:ext uri="{BB962C8B-B14F-4D97-AF65-F5344CB8AC3E}">
        <p14:creationId xmlns:p14="http://schemas.microsoft.com/office/powerpoint/2010/main" val="3092107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2</a:t>
            </a:fld>
            <a:endParaRPr lang="en-US"/>
          </a:p>
        </p:txBody>
      </p:sp>
    </p:spTree>
    <p:extLst>
      <p:ext uri="{BB962C8B-B14F-4D97-AF65-F5344CB8AC3E}">
        <p14:creationId xmlns:p14="http://schemas.microsoft.com/office/powerpoint/2010/main" val="5278796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smtClean="0"/>
              <a:t>doc.: IEEE 802.15-&lt;doc#&gt;</a:t>
            </a:r>
            <a:endParaRPr lang="en-US"/>
          </a:p>
        </p:txBody>
      </p:sp>
      <p:sp>
        <p:nvSpPr>
          <p:cNvPr id="5" name="날짜 개체 틀 4"/>
          <p:cNvSpPr>
            <a:spLocks noGrp="1"/>
          </p:cNvSpPr>
          <p:nvPr>
            <p:ph type="dt" idx="11"/>
          </p:nvPr>
        </p:nvSpPr>
        <p:spPr/>
        <p:txBody>
          <a:bodyPr/>
          <a:lstStyle/>
          <a:p>
            <a:r>
              <a:rPr lang="en-US" smtClean="0"/>
              <a:t>&lt;month year&gt;</a:t>
            </a:r>
            <a:endParaRPr lang="en-US"/>
          </a:p>
        </p:txBody>
      </p:sp>
      <p:sp>
        <p:nvSpPr>
          <p:cNvPr id="6" name="바닥글 개체 틀 5"/>
          <p:cNvSpPr>
            <a:spLocks noGrp="1"/>
          </p:cNvSpPr>
          <p:nvPr>
            <p:ph type="ftr" sz="quarter" idx="12"/>
          </p:nvPr>
        </p:nvSpPr>
        <p:spPr/>
        <p:txBody>
          <a:bodyPr/>
          <a:lstStyle/>
          <a:p>
            <a:pPr lvl="4"/>
            <a:r>
              <a:rPr lang="en-US" smtClean="0"/>
              <a:t>&lt;author&gt;, &lt;company&gt;</a:t>
            </a:r>
            <a:endParaRPr lang="en-US"/>
          </a:p>
        </p:txBody>
      </p:sp>
      <p:sp>
        <p:nvSpPr>
          <p:cNvPr id="7" name="슬라이드 번호 개체 틀 6"/>
          <p:cNvSpPr>
            <a:spLocks noGrp="1"/>
          </p:cNvSpPr>
          <p:nvPr>
            <p:ph type="sldNum" sz="quarter" idx="13"/>
          </p:nvPr>
        </p:nvSpPr>
        <p:spPr/>
        <p:txBody>
          <a:bodyPr/>
          <a:lstStyle/>
          <a:p>
            <a:r>
              <a:rPr lang="en-US" smtClean="0"/>
              <a:t>Page </a:t>
            </a:r>
            <a:fld id="{1E6C07B4-BB24-438D-87A0-B79A0C0B63CB}" type="slidenum">
              <a:rPr lang="en-US" smtClean="0"/>
              <a:pPr/>
              <a:t>3</a:t>
            </a:fld>
            <a:endParaRPr lang="en-US"/>
          </a:p>
        </p:txBody>
      </p:sp>
    </p:spTree>
    <p:extLst>
      <p:ext uri="{BB962C8B-B14F-4D97-AF65-F5344CB8AC3E}">
        <p14:creationId xmlns:p14="http://schemas.microsoft.com/office/powerpoint/2010/main" val="3605540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lvl1pPr>
              <a:defRPr/>
            </a:lvl1pPr>
          </a:lstStyle>
          <a:p>
            <a:r>
              <a:rPr lang="ko-KR" altLang="en-US" dirty="0" smtClean="0"/>
              <a:t>마스터 제목 스타일 편집</a:t>
            </a:r>
            <a:endParaRPr lang="de-DE" dirty="0"/>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dirty="0" smtClean="0"/>
              <a:t>마스터 부제목 스타일 편집</a:t>
            </a:r>
            <a:endParaRPr lang="de-DE" dirty="0"/>
          </a:p>
        </p:txBody>
      </p:sp>
      <p:sp>
        <p:nvSpPr>
          <p:cNvPr id="23" name="날짜 개체 틀 22"/>
          <p:cNvSpPr>
            <a:spLocks noGrp="1"/>
          </p:cNvSpPr>
          <p:nvPr>
            <p:ph type="dt" sz="half" idx="10"/>
          </p:nvPr>
        </p:nvSpPr>
        <p:spPr/>
        <p:txBody>
          <a:bodyPr/>
          <a:lstStyle/>
          <a:p>
            <a:r>
              <a:rPr lang="en-US" altLang="ko-KR" smtClean="0"/>
              <a:t>January 2015</a:t>
            </a:r>
            <a:endParaRPr lang="en-US" smtClean="0"/>
          </a:p>
        </p:txBody>
      </p:sp>
      <p:sp>
        <p:nvSpPr>
          <p:cNvPr id="24" name="바닥글 개체 틀 23"/>
          <p:cNvSpPr>
            <a:spLocks noGrp="1"/>
          </p:cNvSpPr>
          <p:nvPr>
            <p:ph type="ftr" sz="quarter" idx="11"/>
          </p:nvPr>
        </p:nvSpPr>
        <p:spPr/>
        <p:txBody>
          <a:bodyPr/>
          <a:lstStyle/>
          <a:p>
            <a:r>
              <a:rPr lang="en-US" altLang="ko-KR" dirty="0" err="1" smtClean="0"/>
              <a:t>Gyung-Chul</a:t>
            </a:r>
            <a:r>
              <a:rPr lang="en-US" altLang="ko-KR" dirty="0" smtClean="0"/>
              <a:t> </a:t>
            </a:r>
            <a:r>
              <a:rPr lang="en-US" altLang="ko-KR" dirty="0" err="1" smtClean="0"/>
              <a:t>Sihn</a:t>
            </a:r>
            <a:r>
              <a:rPr lang="en-US" altLang="ko-KR" dirty="0" smtClean="0"/>
              <a:t> (ETRI) et al.</a:t>
            </a:r>
            <a:endParaRPr lang="en-US" altLang="ko-KR" dirty="0"/>
          </a:p>
        </p:txBody>
      </p:sp>
      <p:sp>
        <p:nvSpPr>
          <p:cNvPr id="25" name="슬라이드 번호 개체 틀 24"/>
          <p:cNvSpPr>
            <a:spLocks noGrp="1"/>
          </p:cNvSpPr>
          <p:nvPr>
            <p:ph type="sldNum" sz="quarter" idx="12"/>
          </p:nvPr>
        </p:nvSpPr>
        <p:spPr/>
        <p:txBody>
          <a:bodyPr/>
          <a:lstStyle/>
          <a:p>
            <a:r>
              <a:rPr lang="en-US" smtClean="0"/>
              <a:t>Slide </a:t>
            </a:r>
            <a:fld id="{0CA028F1-D738-48FE-BE50-E58F6D2C58C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ko-KR" altLang="en-US" dirty="0" smtClean="0"/>
              <a:t>마스터 제목 스타일 편집</a:t>
            </a:r>
            <a:endParaRPr lang="de-DE" dirty="0"/>
          </a:p>
        </p:txBody>
      </p:sp>
      <p:sp>
        <p:nvSpPr>
          <p:cNvPr id="3" name="Inhaltsplatzhalter 2"/>
          <p:cNvSpPr>
            <a:spLocks noGrp="1"/>
          </p:cNvSpPr>
          <p:nvPr>
            <p:ph idx="1"/>
          </p:nvPr>
        </p:nvSpPr>
        <p:spPr/>
        <p:txBody>
          <a:bodyPr/>
          <a:lstStyle>
            <a:lvl1pPr marL="514350" indent="-457200">
              <a:buFont typeface="Arial" panose="020B0604020202020204" pitchFamily="34" charset="0"/>
              <a:buChar char="•"/>
              <a:defRPr sz="3200"/>
            </a:lvl1pPr>
            <a:lvl2pPr marL="742950" marR="0" indent="-285750" algn="l" defTabSz="914400" rtl="0" eaLnBrk="1" fontAlgn="base" latinLnBrk="0" hangingPunct="1">
              <a:lnSpc>
                <a:spcPct val="100000"/>
              </a:lnSpc>
              <a:spcBef>
                <a:spcPct val="20000"/>
              </a:spcBef>
              <a:spcAft>
                <a:spcPct val="0"/>
              </a:spcAft>
              <a:buClrTx/>
              <a:buSzTx/>
              <a:buFontTx/>
              <a:buChar char="–"/>
              <a:tabLst/>
              <a:defRPr sz="2800"/>
            </a:lvl2pPr>
            <a:lvl3pPr>
              <a:defRPr sz="2400"/>
            </a:lvl3pPr>
            <a:lvl4pPr>
              <a:defRPr sz="2000"/>
            </a:lvl4pPr>
            <a:lvl5pPr>
              <a:defRPr sz="2000"/>
            </a:lvl5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7" name="날짜 개체 틀 6"/>
          <p:cNvSpPr>
            <a:spLocks noGrp="1"/>
          </p:cNvSpPr>
          <p:nvPr>
            <p:ph type="dt" sz="half" idx="10"/>
          </p:nvPr>
        </p:nvSpPr>
        <p:spPr/>
        <p:txBody>
          <a:bodyPr/>
          <a:lstStyle/>
          <a:p>
            <a:r>
              <a:rPr lang="en-US" altLang="ko-KR" smtClean="0"/>
              <a:t>January 2015</a:t>
            </a:r>
            <a:endParaRPr lang="en-US" smtClean="0"/>
          </a:p>
        </p:txBody>
      </p:sp>
      <p:sp>
        <p:nvSpPr>
          <p:cNvPr id="8" name="바닥글 개체 틀 7"/>
          <p:cNvSpPr>
            <a:spLocks noGrp="1"/>
          </p:cNvSpPr>
          <p:nvPr>
            <p:ph type="ftr" sz="quarter" idx="11"/>
          </p:nvPr>
        </p:nvSpPr>
        <p:spPr/>
        <p:txBody>
          <a:bodyPr/>
          <a:lstStyle/>
          <a:p>
            <a:r>
              <a:rPr lang="en-US" altLang="ko-KR" dirty="0" err="1" smtClean="0"/>
              <a:t>Gyung-Chul</a:t>
            </a:r>
            <a:r>
              <a:rPr lang="en-US" altLang="ko-KR" dirty="0" smtClean="0"/>
              <a:t> </a:t>
            </a:r>
            <a:r>
              <a:rPr lang="en-US" altLang="ko-KR" dirty="0" err="1" smtClean="0"/>
              <a:t>Sihn</a:t>
            </a:r>
            <a:r>
              <a:rPr lang="en-US" altLang="ko-KR" dirty="0" smtClean="0"/>
              <a:t> (ETRI) et al.</a:t>
            </a:r>
            <a:endParaRPr lang="en-US" altLang="ko-KR" dirty="0"/>
          </a:p>
        </p:txBody>
      </p:sp>
      <p:sp>
        <p:nvSpPr>
          <p:cNvPr id="9" name="슬라이드 번호 개체 틀 8"/>
          <p:cNvSpPr>
            <a:spLocks noGrp="1"/>
          </p:cNvSpPr>
          <p:nvPr>
            <p:ph type="sldNum" sz="quarter" idx="12"/>
          </p:nvPr>
        </p:nvSpPr>
        <p:spPr/>
        <p:txBody>
          <a:bodyPr/>
          <a:lstStyle/>
          <a:p>
            <a:r>
              <a:rPr lang="en-US" smtClean="0"/>
              <a:t>Slide </a:t>
            </a:r>
            <a:fld id="{0CA028F1-D738-48FE-BE50-E58F6D2C58CF}"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ko-KR" altLang="en-US" dirty="0" smtClean="0"/>
              <a:t>마스터 제목 스타일 편집</a:t>
            </a:r>
            <a:endParaRPr lang="de-DE" dirty="0"/>
          </a:p>
        </p:txBody>
      </p:sp>
      <p:sp>
        <p:nvSpPr>
          <p:cNvPr id="3" name="Inhaltsplatzhalter 2"/>
          <p:cNvSpPr>
            <a:spLocks noGrp="1"/>
          </p:cNvSpPr>
          <p:nvPr>
            <p:ph sz="half" idx="1"/>
          </p:nvPr>
        </p:nvSpPr>
        <p:spPr>
          <a:xfrm>
            <a:off x="685800" y="1981200"/>
            <a:ext cx="3810000" cy="4114800"/>
          </a:xfrm>
        </p:spPr>
        <p:txBody>
          <a:bodyPr/>
          <a:lstStyle>
            <a:lvl1pPr>
              <a:defRPr lang="ko-KR" altLang="en-US" sz="2800" baseline="0" dirty="0" smtClean="0">
                <a:solidFill>
                  <a:schemeClr val="tx1"/>
                </a:solidFill>
                <a:latin typeface="+mn-lt"/>
                <a:ea typeface="+mn-ea"/>
                <a:cs typeface="+mn-cs"/>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5" name="Datumsplatzhalter 4"/>
          <p:cNvSpPr>
            <a:spLocks noGrp="1"/>
          </p:cNvSpPr>
          <p:nvPr>
            <p:ph type="dt" sz="half" idx="10"/>
          </p:nvPr>
        </p:nvSpPr>
        <p:spPr/>
        <p:txBody>
          <a:bodyPr/>
          <a:lstStyle>
            <a:lvl1pPr>
              <a:defRPr/>
            </a:lvl1pPr>
          </a:lstStyle>
          <a:p>
            <a:r>
              <a:rPr lang="en-US" altLang="ko-KR" smtClean="0"/>
              <a:t>January 2015</a:t>
            </a:r>
            <a:endParaRPr lang="en-US" dirty="0"/>
          </a:p>
        </p:txBody>
      </p:sp>
      <p:sp>
        <p:nvSpPr>
          <p:cNvPr id="6" name="Fußzeilenplatzhalter 5"/>
          <p:cNvSpPr>
            <a:spLocks noGrp="1"/>
          </p:cNvSpPr>
          <p:nvPr>
            <p:ph type="ftr" sz="quarter" idx="11"/>
          </p:nvPr>
        </p:nvSpPr>
        <p:spPr/>
        <p:txBody>
          <a:bodyPr/>
          <a:lstStyle>
            <a:lvl1pPr>
              <a:defRPr/>
            </a:lvl1pPr>
          </a:lstStyle>
          <a:p>
            <a:r>
              <a:rPr lang="da-DK" smtClean="0"/>
              <a:t>Gyung-Chul Sihn (ETRI) et al.</a:t>
            </a:r>
            <a:endParaRPr lang="en-US" dirty="0"/>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ltLang="ko-KR" smtClean="0"/>
              <a:t>January 2015</a:t>
            </a:r>
            <a:endParaRPr lang="en-US"/>
          </a:p>
        </p:txBody>
      </p:sp>
      <p:sp>
        <p:nvSpPr>
          <p:cNvPr id="3" name="Fußzeilenplatzhalter 2"/>
          <p:cNvSpPr>
            <a:spLocks noGrp="1"/>
          </p:cNvSpPr>
          <p:nvPr>
            <p:ph type="ftr" sz="quarter" idx="11"/>
          </p:nvPr>
        </p:nvSpPr>
        <p:spPr/>
        <p:txBody>
          <a:bodyPr/>
          <a:lstStyle>
            <a:lvl1pPr>
              <a:defRPr/>
            </a:lvl1pPr>
          </a:lstStyle>
          <a:p>
            <a:r>
              <a:rPr lang="en-US" dirty="0" err="1" smtClean="0"/>
              <a:t>Gyung-Chul</a:t>
            </a:r>
            <a:r>
              <a:rPr lang="en-US" dirty="0" smtClean="0"/>
              <a:t> </a:t>
            </a:r>
            <a:r>
              <a:rPr lang="en-US" dirty="0" err="1" smtClean="0"/>
              <a:t>Sihn</a:t>
            </a:r>
            <a:r>
              <a:rPr lang="en-US" dirty="0" smtClean="0"/>
              <a:t> (</a:t>
            </a:r>
            <a:r>
              <a:rPr lang="en-US" altLang="ko-KR" dirty="0" smtClean="0"/>
              <a:t>ETRI) et al.</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
        <p:nvSpPr>
          <p:cNvPr id="5" name="Inhaltsplatzhalter 2"/>
          <p:cNvSpPr>
            <a:spLocks noGrp="1"/>
          </p:cNvSpPr>
          <p:nvPr>
            <p:ph idx="1"/>
          </p:nvPr>
        </p:nvSpPr>
        <p:spPr>
          <a:xfrm>
            <a:off x="624260" y="837158"/>
            <a:ext cx="8006316" cy="527555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ko-KR" altLang="en-US" dirty="0" smtClean="0"/>
              <a:t>마스터 제목 스타일 편집</a:t>
            </a:r>
            <a:endParaRPr lang="en-US"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en-US" altLang="ko-KR"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ltLang="ko-KR" smtClean="0"/>
              <a:t>January 2015</a:t>
            </a:r>
            <a:endParaRPr lang="en-US"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err="1" smtClean="0"/>
              <a:t>Gyung-Chul</a:t>
            </a:r>
            <a:r>
              <a:rPr lang="en-US" dirty="0" smtClean="0"/>
              <a:t> </a:t>
            </a:r>
            <a:r>
              <a:rPr lang="en-US" dirty="0" err="1" smtClean="0"/>
              <a:t>Sihn</a:t>
            </a:r>
            <a:r>
              <a:rPr lang="en-US" dirty="0" smtClean="0"/>
              <a:t> (ETRI)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a:t>doc.: IEEE </a:t>
            </a:r>
            <a:r>
              <a:rPr lang="en-US" sz="1400" b="1" smtClean="0"/>
              <a:t>802.15-15-0013-00-003e</a:t>
            </a:r>
            <a:endParaRPr 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Lst>
  <p:timing>
    <p:tnLst>
      <p:par>
        <p:cTn id="1" dur="indefinite" restart="never" nodeType="tmRoot"/>
      </p:par>
    </p:tnLst>
  </p:timing>
  <p:hf hdr="0"/>
  <p:txStyles>
    <p:titleStyle>
      <a:lvl1pPr algn="ctr" rtl="0" eaLnBrk="1" fontAlgn="base" hangingPunct="1">
        <a:spcBef>
          <a:spcPct val="0"/>
        </a:spcBef>
        <a:spcAft>
          <a:spcPct val="0"/>
        </a:spcAft>
        <a:defRPr sz="3600" baseline="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smtClean="0"/>
              <a:t>January 2015</a:t>
            </a:r>
            <a:endParaRPr lang="en-US"/>
          </a:p>
        </p:txBody>
      </p:sp>
      <p:sp>
        <p:nvSpPr>
          <p:cNvPr id="3" name="바닥글 개체 틀 2"/>
          <p:cNvSpPr>
            <a:spLocks noGrp="1"/>
          </p:cNvSpPr>
          <p:nvPr>
            <p:ph type="ftr" sz="quarter" idx="11"/>
          </p:nvPr>
        </p:nvSpPr>
        <p:spPr/>
        <p:txBody>
          <a:bodyPr/>
          <a:lstStyle/>
          <a:p>
            <a:r>
              <a:rPr lang="en-US" altLang="ko-KR" dirty="0" err="1"/>
              <a:t>Gyung-Chul</a:t>
            </a:r>
            <a:r>
              <a:rPr lang="en-US" altLang="ko-KR" dirty="0"/>
              <a:t> </a:t>
            </a:r>
            <a:r>
              <a:rPr lang="en-US" altLang="ko-KR" dirty="0" err="1"/>
              <a:t>Sihn</a:t>
            </a:r>
            <a:r>
              <a:rPr lang="en-US" altLang="ko-KR" dirty="0"/>
              <a:t> (ETRI) </a:t>
            </a:r>
            <a:r>
              <a:rPr lang="en-US" altLang="ko-KR" dirty="0" smtClean="0"/>
              <a:t>et </a:t>
            </a:r>
            <a:r>
              <a:rPr lang="en-US" altLang="ko-KR" dirty="0"/>
              <a:t>al.</a:t>
            </a:r>
          </a:p>
        </p:txBody>
      </p:sp>
      <p:sp>
        <p:nvSpPr>
          <p:cNvPr id="4" name="슬라이드 번호 개체 틀 3"/>
          <p:cNvSpPr>
            <a:spLocks noGrp="1"/>
          </p:cNvSpPr>
          <p:nvPr>
            <p:ph type="sldNum" sz="quarter" idx="12"/>
          </p:nvPr>
        </p:nvSpPr>
        <p:spPr/>
        <p:txBody>
          <a:bodyPr/>
          <a:lstStyle/>
          <a:p>
            <a:r>
              <a:rPr lang="en-US" smtClean="0"/>
              <a:t>Slide </a:t>
            </a:r>
            <a:fld id="{D0FF068C-9A81-4A5F-8F84-6EE3A290DD00}" type="slidenum">
              <a:rPr lang="en-US" smtClean="0"/>
              <a:pPr/>
              <a:t>1</a:t>
            </a:fld>
            <a:endParaRPr lang="en-US"/>
          </a:p>
        </p:txBody>
      </p:sp>
      <p:sp>
        <p:nvSpPr>
          <p:cNvPr id="6" name="Rectangle 3"/>
          <p:cNvSpPr>
            <a:spLocks noChangeArrowheads="1"/>
          </p:cNvSpPr>
          <p:nvPr/>
        </p:nvSpPr>
        <p:spPr bwMode="auto">
          <a:xfrm>
            <a:off x="624840" y="705334"/>
            <a:ext cx="8031480" cy="5539978"/>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b="1">
                <a:solidFill>
                  <a:schemeClr val="tx2"/>
                </a:solidFill>
              </a:rPr>
              <a:t>:</a:t>
            </a:r>
            <a:r>
              <a:rPr lang="en-US" sz="1600">
                <a:solidFill>
                  <a:schemeClr val="tx2"/>
                </a:solidFill>
              </a:rPr>
              <a:t> </a:t>
            </a:r>
            <a:r>
              <a:rPr lang="en-US" sz="1600" smtClean="0">
                <a:solidFill>
                  <a:schemeClr val="tx2"/>
                </a:solidFill>
              </a:rPr>
              <a:t> Proposed </a:t>
            </a:r>
            <a:r>
              <a:rPr lang="en-US" sz="1600" smtClean="0">
                <a:solidFill>
                  <a:schemeClr val="tx2"/>
                </a:solidFill>
              </a:rPr>
              <a:t>Change </a:t>
            </a:r>
            <a:r>
              <a:rPr lang="en-US" sz="1600" smtClean="0">
                <a:solidFill>
                  <a:schemeClr val="tx2"/>
                </a:solidFill>
              </a:rPr>
              <a:t>to 3e PAR</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January 5, 2015</a:t>
            </a:r>
            <a:endParaRPr lang="en-US" sz="1600" dirty="0">
              <a:solidFill>
                <a:schemeClr val="tx2"/>
              </a:solidFill>
            </a:endParaRPr>
          </a:p>
          <a:p>
            <a:r>
              <a:rPr lang="en-US" sz="1600" b="1" dirty="0">
                <a:solidFill>
                  <a:schemeClr val="tx2"/>
                </a:solidFill>
              </a:rPr>
              <a:t>Source</a:t>
            </a:r>
            <a:r>
              <a:rPr lang="en-US" sz="1600" b="1">
                <a:solidFill>
                  <a:schemeClr val="tx2"/>
                </a:solidFill>
              </a:rPr>
              <a:t>:</a:t>
            </a:r>
            <a:r>
              <a:rPr lang="en-US" sz="1600">
                <a:solidFill>
                  <a:schemeClr val="tx2"/>
                </a:solidFill>
              </a:rPr>
              <a:t> </a:t>
            </a:r>
            <a:r>
              <a:rPr lang="en-US" sz="1600" smtClean="0">
                <a:solidFill>
                  <a:schemeClr val="tx2"/>
                </a:solidFill>
              </a:rPr>
              <a:t>Gyung-Chul </a:t>
            </a:r>
            <a:r>
              <a:rPr lang="en-US" sz="1600" dirty="0" err="1" smtClean="0">
                <a:solidFill>
                  <a:schemeClr val="tx2"/>
                </a:solidFill>
              </a:rPr>
              <a:t>Sihn</a:t>
            </a:r>
            <a:r>
              <a:rPr lang="en-US" sz="1600" dirty="0" smtClean="0">
                <a:solidFill>
                  <a:schemeClr val="tx2"/>
                </a:solidFill>
              </a:rPr>
              <a:t>, </a:t>
            </a:r>
            <a:r>
              <a:rPr lang="en-US" sz="1600" dirty="0" err="1" smtClean="0">
                <a:solidFill>
                  <a:schemeClr val="tx2"/>
                </a:solidFill>
              </a:rPr>
              <a:t>Hoo</a:t>
            </a:r>
            <a:r>
              <a:rPr lang="en-US" sz="1600" dirty="0" smtClean="0">
                <a:solidFill>
                  <a:schemeClr val="tx2"/>
                </a:solidFill>
              </a:rPr>
              <a:t>-Sung Lee, </a:t>
            </a:r>
            <a:r>
              <a:rPr lang="en-US" sz="1600" dirty="0" err="1" smtClean="0">
                <a:solidFill>
                  <a:schemeClr val="tx2"/>
                </a:solidFill>
              </a:rPr>
              <a:t>Ik</a:t>
            </a:r>
            <a:r>
              <a:rPr lang="en-US" sz="1600" dirty="0" smtClean="0">
                <a:solidFill>
                  <a:schemeClr val="tx2"/>
                </a:solidFill>
              </a:rPr>
              <a:t>-Jae Chun</a:t>
            </a:r>
            <a:r>
              <a:rPr lang="en-US" sz="1600" dirty="0" smtClean="0"/>
              <a:t>, </a:t>
            </a:r>
            <a:r>
              <a:rPr lang="en-US" sz="1600" dirty="0" err="1" smtClean="0"/>
              <a:t>Seok-Jin</a:t>
            </a:r>
            <a:r>
              <a:rPr lang="en-US" sz="1600" dirty="0" smtClean="0"/>
              <a:t> Lee, Moon-</a:t>
            </a:r>
            <a:r>
              <a:rPr lang="en-US" sz="1600" dirty="0" err="1" smtClean="0"/>
              <a:t>Sik</a:t>
            </a:r>
            <a:r>
              <a:rPr lang="en-US" sz="1600" dirty="0" smtClean="0"/>
              <a:t> </a:t>
            </a:r>
            <a:r>
              <a:rPr lang="en-US" sz="1600" dirty="0" smtClean="0">
                <a:solidFill>
                  <a:schemeClr val="tx2"/>
                </a:solidFill>
              </a:rPr>
              <a:t>Lee, </a:t>
            </a:r>
            <a:r>
              <a:rPr lang="en-US" sz="1600" dirty="0" err="1" smtClean="0">
                <a:solidFill>
                  <a:schemeClr val="tx2"/>
                </a:solidFill>
              </a:rPr>
              <a:t>Kap-Seok</a:t>
            </a:r>
            <a:r>
              <a:rPr lang="en-US" sz="1600" dirty="0" smtClean="0">
                <a:solidFill>
                  <a:schemeClr val="tx2"/>
                </a:solidFill>
              </a:rPr>
              <a:t> Chang, </a:t>
            </a:r>
            <a:r>
              <a:rPr lang="en-US" sz="1600" err="1" smtClean="0">
                <a:solidFill>
                  <a:schemeClr val="tx2"/>
                </a:solidFill>
              </a:rPr>
              <a:t>Byung</a:t>
            </a:r>
            <a:r>
              <a:rPr lang="en-US" sz="1600" smtClean="0">
                <a:solidFill>
                  <a:schemeClr val="tx2"/>
                </a:solidFill>
              </a:rPr>
              <a:t>-Jae </a:t>
            </a:r>
            <a:r>
              <a:rPr lang="en-US" sz="1600" smtClean="0">
                <a:solidFill>
                  <a:schemeClr val="tx2"/>
                </a:solidFill>
              </a:rPr>
              <a:t>Kwak</a:t>
            </a:r>
            <a:endParaRPr lang="en-US" sz="1600">
              <a:solidFill>
                <a:schemeClr val="tx2"/>
              </a:solidFill>
            </a:endParaRPr>
          </a:p>
          <a:p>
            <a:r>
              <a:rPr lang="en-US" sz="1600" smtClean="0">
                <a:solidFill>
                  <a:schemeClr val="tx2"/>
                </a:solidFill>
              </a:rPr>
              <a:t>Company</a:t>
            </a:r>
            <a:r>
              <a:rPr lang="en-US" sz="1600" smtClean="0">
                <a:solidFill>
                  <a:schemeClr val="tx2"/>
                </a:solidFill>
              </a:rPr>
              <a:t>: </a:t>
            </a:r>
            <a:r>
              <a:rPr lang="en-US" sz="1600" smtClean="0">
                <a:solidFill>
                  <a:schemeClr val="tx2"/>
                </a:solidFill>
              </a:rPr>
              <a:t>ETRI</a:t>
            </a:r>
            <a:endParaRPr lang="en-US" sz="1600" baseline="30000" smtClean="0">
              <a:solidFill>
                <a:schemeClr val="tx2"/>
              </a:solidFill>
            </a:endParaRPr>
          </a:p>
          <a:p>
            <a:r>
              <a:rPr lang="en-US" sz="1600" smtClean="0">
                <a:solidFill>
                  <a:schemeClr val="tx2"/>
                </a:solidFill>
              </a:rPr>
              <a:t>Address: </a:t>
            </a:r>
            <a:r>
              <a:rPr lang="en-US" sz="1600" smtClean="0"/>
              <a:t>218  </a:t>
            </a:r>
            <a:r>
              <a:rPr lang="en-US" sz="1600" dirty="0" err="1" smtClean="0"/>
              <a:t>Gajeong-ro</a:t>
            </a:r>
            <a:r>
              <a:rPr lang="en-US" sz="1600" dirty="0" smtClean="0"/>
              <a:t>, </a:t>
            </a:r>
            <a:r>
              <a:rPr lang="en-US" sz="1600" dirty="0" err="1" smtClean="0"/>
              <a:t>Yuseong-gu</a:t>
            </a:r>
            <a:r>
              <a:rPr lang="en-US" sz="1600" dirty="0" smtClean="0">
                <a:solidFill>
                  <a:schemeClr val="tx2"/>
                </a:solidFill>
              </a:rPr>
              <a:t>, Daejeon 305-700, </a:t>
            </a:r>
            <a:r>
              <a:rPr lang="en-US" sz="1600" smtClean="0">
                <a:solidFill>
                  <a:schemeClr val="tx2"/>
                </a:solidFill>
              </a:rPr>
              <a:t>South </a:t>
            </a:r>
            <a:r>
              <a:rPr lang="en-US" sz="1600" smtClean="0">
                <a:solidFill>
                  <a:schemeClr val="tx2"/>
                </a:solidFill>
              </a:rPr>
              <a:t>Korea</a:t>
            </a:r>
            <a:endParaRPr lang="en-US" sz="1600" baseline="30000" dirty="0">
              <a:solidFill>
                <a:schemeClr val="tx2"/>
              </a:solidFill>
            </a:endParaRPr>
          </a:p>
          <a:p>
            <a:r>
              <a:rPr lang="en-US" sz="1600" dirty="0">
                <a:solidFill>
                  <a:schemeClr val="tx2"/>
                </a:solidFill>
              </a:rPr>
              <a:t>Voice</a:t>
            </a:r>
            <a:r>
              <a:rPr lang="en-US" sz="1600" dirty="0" smtClean="0">
                <a:solidFill>
                  <a:schemeClr val="tx2"/>
                </a:solidFill>
              </a:rPr>
              <a:t>:+82-42-860-6354, </a:t>
            </a:r>
            <a:r>
              <a:rPr lang="en-US" sz="1600" dirty="0">
                <a:solidFill>
                  <a:schemeClr val="tx2"/>
                </a:solidFill>
              </a:rPr>
              <a:t>FAX: </a:t>
            </a:r>
            <a:r>
              <a:rPr lang="en-US" sz="1600" dirty="0" smtClean="0">
                <a:solidFill>
                  <a:schemeClr val="tx2"/>
                </a:solidFill>
              </a:rPr>
              <a:t>+</a:t>
            </a:r>
            <a:r>
              <a:rPr lang="en-US" sz="1600" dirty="0" smtClean="0"/>
              <a:t>82-42-860-6732, E-Mail</a:t>
            </a:r>
            <a:r>
              <a:rPr lang="en-US" sz="1600" dirty="0" smtClean="0">
                <a:solidFill>
                  <a:schemeClr val="tx2"/>
                </a:solidFill>
              </a:rPr>
              <a:t>: neuro@etri.re.kr</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altLang="ko-KR" sz="1600"/>
              <a:t>IEEE </a:t>
            </a:r>
            <a:r>
              <a:rPr lang="en-US" altLang="ko-KR" sz="1600" smtClean="0"/>
              <a:t>802.15-14-0715-00-003e (</a:t>
            </a:r>
            <a:r>
              <a:rPr lang="fr-FR" altLang="ko-KR" sz="1600" smtClean="0"/>
              <a:t>SG3e draft PAR</a:t>
            </a:r>
            <a:r>
              <a:rPr lang="en-US" altLang="ko-KR" sz="1600" smtClean="0"/>
              <a:t>)</a:t>
            </a:r>
            <a:endParaRPr lang="en-US" altLang="ko-KR" sz="1600" dirty="0" smtClean="0"/>
          </a:p>
          <a:p>
            <a:pPr>
              <a:spcBef>
                <a:spcPts val="600"/>
              </a:spcBef>
              <a:spcAft>
                <a:spcPts val="600"/>
              </a:spcAft>
            </a:pPr>
            <a:r>
              <a:rPr lang="en-US" sz="1600" b="1" dirty="0" smtClean="0">
                <a:solidFill>
                  <a:schemeClr val="tx2"/>
                </a:solidFill>
              </a:rPr>
              <a:t>Abstract:</a:t>
            </a:r>
            <a:r>
              <a:rPr lang="en-US" sz="1600" dirty="0" smtClean="0">
                <a:solidFill>
                  <a:schemeClr val="tx2"/>
                </a:solidFill>
              </a:rPr>
              <a:t>	</a:t>
            </a:r>
            <a:r>
              <a:rPr lang="en-US" sz="1600" smtClean="0">
                <a:solidFill>
                  <a:schemeClr val="tx2"/>
                </a:solidFill>
              </a:rPr>
              <a:t> Text proposal for SG3e draft PAR</a:t>
            </a:r>
            <a:endParaRPr lang="en-US" sz="1600" dirty="0" smtClean="0">
              <a:solidFill>
                <a:schemeClr val="tx2"/>
              </a:solidFill>
            </a:endParaRPr>
          </a:p>
          <a:p>
            <a:pPr>
              <a:spcBef>
                <a:spcPts val="600"/>
              </a:spcBef>
              <a:spcAft>
                <a:spcPts val="600"/>
              </a:spcAft>
            </a:pPr>
            <a:r>
              <a:rPr lang="en-US" sz="1600" b="1" dirty="0" smtClean="0">
                <a:solidFill>
                  <a:schemeClr val="tx2"/>
                </a:solidFill>
              </a:rPr>
              <a:t>Purpose</a:t>
            </a:r>
            <a:r>
              <a:rPr lang="en-US" sz="1600" b="1" smtClean="0">
                <a:solidFill>
                  <a:schemeClr val="tx2"/>
                </a:solidFill>
              </a:rPr>
              <a:t>: </a:t>
            </a:r>
            <a:r>
              <a:rPr lang="en-US" sz="1600">
                <a:solidFill>
                  <a:schemeClr val="tx2"/>
                </a:solidFill>
              </a:rPr>
              <a:t> </a:t>
            </a:r>
            <a:r>
              <a:rPr lang="en-US" sz="1600" smtClean="0">
                <a:solidFill>
                  <a:schemeClr val="tx2"/>
                </a:solidFill>
              </a:rPr>
              <a:t>Change the text in sub-clause 5.4 Purpose </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79648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a:xfrm>
            <a:off x="670560" y="1820484"/>
            <a:ext cx="7772400" cy="1470025"/>
          </a:xfrm>
        </p:spPr>
        <p:txBody>
          <a:bodyPr/>
          <a:lstStyle/>
          <a:p>
            <a:r>
              <a:rPr lang="en-US" altLang="ko-KR"/>
              <a:t>Proposed </a:t>
            </a:r>
            <a:r>
              <a:rPr lang="en-US" altLang="ko-KR" smtClean="0"/>
              <a:t>Text Change </a:t>
            </a:r>
            <a:r>
              <a:rPr lang="en-US" altLang="ko-KR"/>
              <a:t>to 3e PAR</a:t>
            </a:r>
            <a:endParaRPr lang="de-DE" dirty="0"/>
          </a:p>
        </p:txBody>
      </p:sp>
      <p:sp>
        <p:nvSpPr>
          <p:cNvPr id="8" name="Untertitel 7"/>
          <p:cNvSpPr>
            <a:spLocks noGrp="1"/>
          </p:cNvSpPr>
          <p:nvPr>
            <p:ph type="subTitle" idx="1"/>
          </p:nvPr>
        </p:nvSpPr>
        <p:spPr>
          <a:xfrm>
            <a:off x="1371600" y="4284532"/>
            <a:ext cx="6400800" cy="1752600"/>
          </a:xfrm>
        </p:spPr>
        <p:txBody>
          <a:bodyPr/>
          <a:lstStyle/>
          <a:p>
            <a:r>
              <a:rPr lang="en-US" sz="2400" smtClean="0"/>
              <a:t>IEEE 802.15.3e</a:t>
            </a:r>
            <a:endParaRPr lang="en-US" sz="2400" dirty="0" smtClean="0"/>
          </a:p>
          <a:p>
            <a:endParaRPr lang="en-US" sz="2400" dirty="0"/>
          </a:p>
          <a:p>
            <a:r>
              <a:rPr lang="en-US" sz="2400" dirty="0" smtClean="0"/>
              <a:t>January 2015</a:t>
            </a:r>
            <a:endParaRPr lang="de-DE" sz="2400" dirty="0"/>
          </a:p>
        </p:txBody>
      </p:sp>
      <p:sp>
        <p:nvSpPr>
          <p:cNvPr id="2" name="Datumsplatzhalter 1"/>
          <p:cNvSpPr>
            <a:spLocks noGrp="1"/>
          </p:cNvSpPr>
          <p:nvPr>
            <p:ph type="dt" sz="half" idx="10"/>
          </p:nvPr>
        </p:nvSpPr>
        <p:spPr>
          <a:xfrm>
            <a:off x="685800" y="378281"/>
            <a:ext cx="1600200" cy="215444"/>
          </a:xfrm>
        </p:spPr>
        <p:txBody>
          <a:bodyPr/>
          <a:lstStyle/>
          <a:p>
            <a:r>
              <a:rPr lang="en-US" altLang="ko-KR" smtClean="0"/>
              <a:t>January 2015</a:t>
            </a:r>
            <a:endParaRPr lang="en-US"/>
          </a:p>
        </p:txBody>
      </p:sp>
      <p:sp>
        <p:nvSpPr>
          <p:cNvPr id="3" name="Fußzeilenplatzhalter 2"/>
          <p:cNvSpPr>
            <a:spLocks noGrp="1"/>
          </p:cNvSpPr>
          <p:nvPr>
            <p:ph type="ftr" sz="quarter" idx="11"/>
          </p:nvPr>
        </p:nvSpPr>
        <p:spPr>
          <a:xfrm>
            <a:off x="5486400" y="6475413"/>
            <a:ext cx="3124200" cy="184666"/>
          </a:xfrm>
        </p:spPr>
        <p:txBody>
          <a:bodyPr/>
          <a:lstStyle/>
          <a:p>
            <a:r>
              <a:rPr lang="da-DK" altLang="ko-KR" dirty="0" smtClean="0"/>
              <a:t>Gyung-Chul Sihn (ETRI) et al.</a:t>
            </a:r>
            <a:endParaRPr lang="en-US" altLang="ko-KR" dirty="0"/>
          </a:p>
        </p:txBody>
      </p:sp>
      <p:sp>
        <p:nvSpPr>
          <p:cNvPr id="4" name="Foliennummernplatzhalter 3"/>
          <p:cNvSpPr>
            <a:spLocks noGrp="1"/>
          </p:cNvSpPr>
          <p:nvPr>
            <p:ph type="sldNum" sz="quarter" idx="12"/>
          </p:nvPr>
        </p:nvSpPr>
        <p:spPr>
          <a:xfrm>
            <a:off x="4344988" y="6475413"/>
            <a:ext cx="530225" cy="182562"/>
          </a:xfrm>
        </p:spPr>
        <p:txBody>
          <a:bodyPr/>
          <a:lstStyle/>
          <a:p>
            <a:r>
              <a:rPr lang="en-US" smtClean="0"/>
              <a:t>Slide </a:t>
            </a:r>
            <a:fld id="{D0FF068C-9A81-4A5F-8F84-6EE3A290DD00}"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mtClean="0"/>
              <a:t>Proposed </a:t>
            </a:r>
            <a:r>
              <a:rPr lang="en-US" altLang="ko-KR" smtClean="0"/>
              <a:t>change </a:t>
            </a:r>
            <a:r>
              <a:rPr lang="en-US" altLang="ko-KR" smtClean="0"/>
              <a:t>to 3e PAR</a:t>
            </a:r>
            <a:endParaRPr lang="ko-KR" altLang="en-US" dirty="0"/>
          </a:p>
        </p:txBody>
      </p:sp>
      <p:sp>
        <p:nvSpPr>
          <p:cNvPr id="4" name="날짜 개체 틀 3"/>
          <p:cNvSpPr>
            <a:spLocks noGrp="1"/>
          </p:cNvSpPr>
          <p:nvPr>
            <p:ph type="dt" sz="half" idx="10"/>
          </p:nvPr>
        </p:nvSpPr>
        <p:spPr/>
        <p:txBody>
          <a:bodyPr/>
          <a:lstStyle/>
          <a:p>
            <a:r>
              <a:rPr lang="en-US" altLang="ko-KR" smtClean="0"/>
              <a:t>January 2015</a:t>
            </a:r>
            <a:endParaRPr lang="en-US" smtClean="0"/>
          </a:p>
        </p:txBody>
      </p:sp>
      <p:sp>
        <p:nvSpPr>
          <p:cNvPr id="5" name="바닥글 개체 틀 4"/>
          <p:cNvSpPr>
            <a:spLocks noGrp="1"/>
          </p:cNvSpPr>
          <p:nvPr>
            <p:ph type="ftr" sz="quarter" idx="11"/>
          </p:nvPr>
        </p:nvSpPr>
        <p:spPr>
          <a:xfrm>
            <a:off x="5471160" y="6475413"/>
            <a:ext cx="3124200" cy="184666"/>
          </a:xfrm>
        </p:spPr>
        <p:txBody>
          <a:bodyPr/>
          <a:lstStyle/>
          <a:p>
            <a:r>
              <a:rPr lang="da-DK" altLang="ko-KR" smtClean="0"/>
              <a:t>Gyung-Chul Sihn (ETRI) et al.</a:t>
            </a:r>
            <a:endParaRPr lang="en-US" altLang="ko-KR" dirty="0"/>
          </a:p>
        </p:txBody>
      </p:sp>
      <p:sp>
        <p:nvSpPr>
          <p:cNvPr id="6" name="슬라이드 번호 개체 틀 5"/>
          <p:cNvSpPr>
            <a:spLocks noGrp="1"/>
          </p:cNvSpPr>
          <p:nvPr>
            <p:ph type="sldNum" sz="quarter" idx="12"/>
          </p:nvPr>
        </p:nvSpPr>
        <p:spPr>
          <a:xfrm>
            <a:off x="4329748" y="6475413"/>
            <a:ext cx="530225" cy="182562"/>
          </a:xfrm>
        </p:spPr>
        <p:txBody>
          <a:bodyPr/>
          <a:lstStyle/>
          <a:p>
            <a:r>
              <a:rPr lang="en-US" smtClean="0"/>
              <a:t>Slide </a:t>
            </a:r>
            <a:fld id="{0CA028F1-D738-48FE-BE50-E58F6D2C58CF}" type="slidenum">
              <a:rPr lang="en-US" smtClean="0"/>
              <a:pPr/>
              <a:t>3</a:t>
            </a:fld>
            <a:endParaRPr lang="en-US"/>
          </a:p>
        </p:txBody>
      </p:sp>
      <p:sp>
        <p:nvSpPr>
          <p:cNvPr id="7" name="내용 개체 틀 6"/>
          <p:cNvSpPr>
            <a:spLocks noGrp="1"/>
          </p:cNvSpPr>
          <p:nvPr>
            <p:ph idx="1"/>
          </p:nvPr>
        </p:nvSpPr>
        <p:spPr>
          <a:xfrm>
            <a:off x="776676" y="1691640"/>
            <a:ext cx="7772400" cy="1477107"/>
          </a:xfrm>
        </p:spPr>
        <p:txBody>
          <a:bodyPr/>
          <a:lstStyle/>
          <a:p>
            <a:pPr marL="57150" indent="0">
              <a:buNone/>
            </a:pPr>
            <a:r>
              <a:rPr lang="en-US" altLang="ko-KR" sz="1800" smtClean="0"/>
              <a:t>-- Beginning of proposed change --</a:t>
            </a:r>
          </a:p>
          <a:p>
            <a:pPr marL="57150" indent="0">
              <a:buNone/>
            </a:pPr>
            <a:endParaRPr lang="en-US" altLang="ko-KR" sz="1800" b="1"/>
          </a:p>
          <a:p>
            <a:pPr marL="57150" indent="0">
              <a:buNone/>
            </a:pPr>
            <a:r>
              <a:rPr lang="en-US" altLang="ko-KR" sz="1800" b="1" smtClean="0"/>
              <a:t>5.4 </a:t>
            </a:r>
            <a:r>
              <a:rPr lang="en-US" altLang="ko-KR" sz="1800" b="1"/>
              <a:t>Purpose: </a:t>
            </a:r>
            <a:r>
              <a:rPr lang="en-US" altLang="ko-KR" sz="1800"/>
              <a:t>The purpose is to provide a standard for quick connection setup and disconnection, low complexity, low cost, low power consumption, and high data rate close proximity wireless connectivity among devices. Connection setup time and disconnection time should be short enough to satisfy a set of consumer multimedia industry needs, and to support a wide variety of use cases such as </a:t>
            </a:r>
            <a:r>
              <a:rPr lang="en-US" altLang="ko-KR" sz="1800" strike="sngStrike">
                <a:solidFill>
                  <a:srgbClr val="FF0000"/>
                </a:solidFill>
              </a:rPr>
              <a:t>downloading large multimedia data from kiosks and toll gates as well as rapid file exchanges between two mobile products or between mobile and stationary products </a:t>
            </a:r>
            <a:r>
              <a:rPr lang="en-US" altLang="ko-KR" sz="1800" smtClean="0">
                <a:solidFill>
                  <a:srgbClr val="0000FF"/>
                </a:solidFill>
              </a:rPr>
              <a:t>large </a:t>
            </a:r>
            <a:r>
              <a:rPr lang="en-US" altLang="ko-KR" sz="1800">
                <a:solidFill>
                  <a:srgbClr val="0000FF"/>
                </a:solidFill>
              </a:rPr>
              <a:t>multimedia data downloads and rapid file exchanges between two close proximity products, i.e. mobile products, stationary products(kiosks, toll gates, etc.), and wireless storages</a:t>
            </a:r>
            <a:r>
              <a:rPr lang="en-US" altLang="ko-KR" sz="1800"/>
              <a:t>.</a:t>
            </a:r>
            <a:endParaRPr lang="ko-KR" altLang="ko-KR" sz="1800"/>
          </a:p>
          <a:p>
            <a:pPr marL="57150" indent="0">
              <a:buNone/>
            </a:pPr>
            <a:endParaRPr lang="en-US" altLang="ko-KR" sz="1800" smtClean="0"/>
          </a:p>
          <a:p>
            <a:pPr marL="57150" indent="0">
              <a:buNone/>
            </a:pPr>
            <a:r>
              <a:rPr lang="en-US" altLang="ko-KR" sz="1800"/>
              <a:t>-- </a:t>
            </a:r>
            <a:r>
              <a:rPr lang="en-US" altLang="ko-KR" sz="1800" smtClean="0"/>
              <a:t>End of </a:t>
            </a:r>
            <a:r>
              <a:rPr lang="en-US" altLang="ko-KR" sz="1800"/>
              <a:t>proposed change --</a:t>
            </a:r>
          </a:p>
          <a:p>
            <a:pPr marL="57150" indent="0">
              <a:buNone/>
            </a:pPr>
            <a:endParaRPr lang="en-US" altLang="ko-KR" sz="1800" smtClean="0"/>
          </a:p>
        </p:txBody>
      </p:sp>
    </p:spTree>
    <p:extLst>
      <p:ext uri="{BB962C8B-B14F-4D97-AF65-F5344CB8AC3E}">
        <p14:creationId xmlns:p14="http://schemas.microsoft.com/office/powerpoint/2010/main" val="283473896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71</TotalTime>
  <Words>267</Words>
  <Application>Microsoft Office PowerPoint</Application>
  <PresentationFormat>화면 슬라이드 쇼(4:3)</PresentationFormat>
  <Paragraphs>45</Paragraphs>
  <Slides>3</Slides>
  <Notes>3</Notes>
  <HiddenSlides>0</HiddenSlides>
  <MMClips>0</MMClips>
  <ScaleCrop>false</ScaleCrop>
  <HeadingPairs>
    <vt:vector size="4" baseType="variant">
      <vt:variant>
        <vt:lpstr>테마</vt:lpstr>
      </vt:variant>
      <vt:variant>
        <vt:i4>1</vt:i4>
      </vt:variant>
      <vt:variant>
        <vt:lpstr>슬라이드 제목</vt:lpstr>
      </vt:variant>
      <vt:variant>
        <vt:i4>3</vt:i4>
      </vt:variant>
    </vt:vector>
  </HeadingPairs>
  <TitlesOfParts>
    <vt:vector size="4" baseType="lpstr">
      <vt:lpstr>IEEE-P802_15</vt:lpstr>
      <vt:lpstr>PowerPoint 프레젠테이션</vt:lpstr>
      <vt:lpstr>Proposed Text Change to 3e PAR</vt:lpstr>
      <vt:lpstr>Proposed change to 3e PAR</vt:lpstr>
    </vt:vector>
  </TitlesOfParts>
  <Company>ETRI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application for close proximity P2P</dc:title>
  <dc:subject>New application for close proximity P2P</dc:subject>
  <dc:creator>Gyung-Chul Sihn</dc:creator>
  <cp:lastModifiedBy>Gerald</cp:lastModifiedBy>
  <cp:revision>10</cp:revision>
  <dcterms:created xsi:type="dcterms:W3CDTF">2014-12-29T05:47:01Z</dcterms:created>
  <dcterms:modified xsi:type="dcterms:W3CDTF">2015-01-09T02:41:50Z</dcterms:modified>
</cp:coreProperties>
</file>