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9" r:id="rId2"/>
    <p:sldId id="262" r:id="rId3"/>
    <p:sldId id="264" r:id="rId4"/>
    <p:sldId id="263" r:id="rId5"/>
    <p:sldId id="265"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132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Jan.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Jan.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Jan.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Jan.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802.15-15-0012-01-0008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Jan. 2015</a:t>
            </a:r>
            <a:endParaRPr lang="en-US" altLang="ko-KR"/>
          </a:p>
        </p:txBody>
      </p:sp>
      <p:sp>
        <p:nvSpPr>
          <p:cNvPr id="5" name="바닥글 개체 틀 2"/>
          <p:cNvSpPr>
            <a:spLocks noGrp="1"/>
          </p:cNvSpPr>
          <p:nvPr>
            <p:ph type="ftr" sz="quarter" idx="11"/>
          </p:nvPr>
        </p:nvSpPr>
        <p:spPr/>
        <p:txBody>
          <a:bodyPr/>
          <a:lstStyle/>
          <a:p>
            <a:r>
              <a:rPr lang="en-US" altLang="ko-KR" smtClean="0"/>
              <a:t>Byung-Jae Kwak et al.,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Proposed Structure of Contention Free Period in PAC </a:t>
            </a:r>
            <a:r>
              <a:rPr lang="en-US" altLang="ko-KR" sz="1600" dirty="0" err="1" smtClean="0">
                <a:solidFill>
                  <a:schemeClr val="tx2"/>
                </a:solidFill>
                <a:ea typeface="굴림" charset="-127"/>
              </a:rPr>
              <a:t>Superframe</a:t>
            </a:r>
            <a:r>
              <a:rPr lang="en-US" altLang="ko-KR" sz="1600" dirty="0" smtClean="0">
                <a:solidFill>
                  <a:schemeClr val="tx2"/>
                </a:solidFill>
                <a:ea typeface="굴림" charset="-127"/>
              </a:rPr>
              <a:t> </a:t>
            </a:r>
            <a:r>
              <a:rPr lang="en-US" altLang="ko-KR" sz="1600" dirty="0">
                <a:solidFill>
                  <a:schemeClr val="tx2"/>
                </a:solidFill>
                <a:ea typeface="굴림" charset="-127"/>
              </a:rPr>
              <a:t>	</a:t>
            </a:r>
          </a:p>
          <a:p>
            <a:r>
              <a:rPr lang="en-US" altLang="ko-KR" sz="1600" b="1" dirty="0">
                <a:solidFill>
                  <a:schemeClr val="tx2"/>
                </a:solidFill>
                <a:ea typeface="굴림" charset="-127"/>
              </a:rPr>
              <a:t>Date Submitted</a:t>
            </a:r>
            <a:r>
              <a:rPr lang="en-US" altLang="ko-KR" sz="1600" b="1" dirty="0" smtClean="0">
                <a:solidFill>
                  <a:schemeClr val="tx2"/>
                </a:solidFill>
                <a:ea typeface="굴림" charset="-127"/>
              </a:rPr>
              <a:t>:</a:t>
            </a:r>
            <a:r>
              <a:rPr lang="en-US" altLang="ko-KR" sz="1600" dirty="0" smtClean="0">
                <a:solidFill>
                  <a:schemeClr val="tx2"/>
                </a:solidFill>
                <a:ea typeface="굴림" charset="-127"/>
              </a:rPr>
              <a:t> </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a:t>
            </a:r>
            <a:r>
              <a:rPr lang="en-US" altLang="ko-KR" sz="1600" dirty="0" err="1" smtClean="0">
                <a:solidFill>
                  <a:schemeClr val="tx2"/>
                </a:solidFill>
                <a:ea typeface="굴림" charset="-127"/>
              </a:rPr>
              <a:t>Kapseok</a:t>
            </a:r>
            <a:r>
              <a:rPr lang="en-US" altLang="ko-KR" sz="1600" dirty="0" smtClean="0">
                <a:solidFill>
                  <a:schemeClr val="tx2"/>
                </a:solidFill>
                <a:ea typeface="굴림" charset="-127"/>
              </a:rPr>
              <a:t> Chang, Moon-</a:t>
            </a:r>
            <a:r>
              <a:rPr lang="en-US" altLang="ko-KR" sz="1600" dirty="0" err="1" smtClean="0">
                <a:solidFill>
                  <a:schemeClr val="tx2"/>
                </a:solidFill>
                <a:ea typeface="굴림" charset="-127"/>
              </a:rPr>
              <a:t>Sik</a:t>
            </a:r>
            <a:r>
              <a:rPr lang="en-US" altLang="ko-KR" sz="1600" dirty="0" smtClean="0">
                <a:solidFill>
                  <a:schemeClr val="tx2"/>
                </a:solidFill>
                <a:ea typeface="굴림" charset="-127"/>
              </a:rPr>
              <a:t> Lee</a:t>
            </a:r>
            <a:endParaRPr lang="en-US" altLang="ko-KR" sz="1600" dirty="0">
              <a:solidFill>
                <a:schemeClr val="tx2"/>
              </a:solidFill>
              <a:ea typeface="굴림" charset="-127"/>
            </a:endParaRP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err="1">
                <a:solidFill>
                  <a:schemeClr val="tx2"/>
                </a:solidFill>
                <a:ea typeface="굴림" charset="-127"/>
              </a:rPr>
              <a:t>Byung</a:t>
            </a:r>
            <a:r>
              <a:rPr lang="en-US" altLang="ko-KR" sz="1600" dirty="0">
                <a:solidFill>
                  <a:schemeClr val="tx2"/>
                </a:solidFill>
                <a:ea typeface="굴림" charset="-127"/>
              </a:rPr>
              <a:t>-Jae </a:t>
            </a:r>
            <a:r>
              <a:rPr lang="en-US" altLang="ko-KR" sz="1600" dirty="0" err="1">
                <a:solidFill>
                  <a:schemeClr val="tx2"/>
                </a:solidFill>
                <a:ea typeface="굴림" charset="-127"/>
              </a:rPr>
              <a:t>Kwak</a:t>
            </a:r>
            <a:r>
              <a:rPr lang="en-US" altLang="ko-KR" sz="1600" dirty="0">
                <a:solidFill>
                  <a:schemeClr val="tx2"/>
                </a:solidFill>
                <a:ea typeface="굴림" charset="-127"/>
              </a:rPr>
              <a:t>, </a:t>
            </a:r>
            <a:r>
              <a:rPr lang="en-US" altLang="ko-KR" sz="1600" dirty="0" err="1">
                <a:solidFill>
                  <a:schemeClr val="tx2"/>
                </a:solidFill>
                <a:ea typeface="굴림" charset="-127"/>
              </a:rPr>
              <a:t>Kapseok</a:t>
            </a:r>
            <a:r>
              <a:rPr lang="en-US" altLang="ko-KR" sz="1600" dirty="0">
                <a:solidFill>
                  <a:schemeClr val="tx2"/>
                </a:solidFill>
                <a:ea typeface="굴림" charset="-127"/>
              </a:rPr>
              <a:t> Chang, Moon-</a:t>
            </a:r>
            <a:r>
              <a:rPr lang="en-US" altLang="ko-KR" sz="1600" dirty="0" err="1">
                <a:solidFill>
                  <a:schemeClr val="tx2"/>
                </a:solidFill>
                <a:ea typeface="굴림" charset="-127"/>
              </a:rPr>
              <a:t>Sik</a:t>
            </a:r>
            <a:r>
              <a:rPr lang="en-US" altLang="ko-KR" sz="1600" dirty="0">
                <a:solidFill>
                  <a:schemeClr val="tx2"/>
                </a:solidFill>
                <a:ea typeface="굴림" charset="-127"/>
              </a:rPr>
              <a:t> </a:t>
            </a:r>
            <a:r>
              <a:rPr lang="en-US" altLang="ko-KR" sz="1600" dirty="0" smtClean="0">
                <a:solidFill>
                  <a:schemeClr val="tx2"/>
                </a:solidFill>
                <a:ea typeface="굴림" charset="-127"/>
              </a:rPr>
              <a:t>Lee</a:t>
            </a:r>
          </a:p>
          <a:p>
            <a:r>
              <a:rPr lang="en-US" altLang="ko-KR" sz="1600" dirty="0" smtClean="0">
                <a:solidFill>
                  <a:schemeClr val="tx2"/>
                </a:solidFill>
                <a:ea typeface="굴림" charset="-127"/>
              </a:rPr>
              <a:t>Company: ETRI</a:t>
            </a:r>
            <a:endParaRPr lang="en-US" altLang="ko-KR" sz="1600" dirty="0">
              <a:solidFill>
                <a:schemeClr val="tx2"/>
              </a:solidFill>
              <a:ea typeface="굴림" charset="-127"/>
            </a:endParaRPr>
          </a:p>
          <a:p>
            <a:r>
              <a:rPr lang="en-US" altLang="ko-KR" sz="1600" dirty="0" smtClean="0">
                <a:solidFill>
                  <a:schemeClr val="tx2"/>
                </a:solidFill>
                <a:ea typeface="굴림" charset="-127"/>
              </a:rPr>
              <a:t>Address: 218 </a:t>
            </a:r>
            <a:r>
              <a:rPr lang="en-US" altLang="ko-KR" sz="1600" dirty="0" err="1" smtClean="0">
                <a:solidFill>
                  <a:schemeClr val="tx2"/>
                </a:solidFill>
                <a:ea typeface="굴림" charset="-127"/>
              </a:rPr>
              <a:t>Gajeong-ro</a:t>
            </a:r>
            <a:r>
              <a:rPr lang="en-US" altLang="ko-KR" sz="1600" dirty="0" smtClean="0">
                <a:solidFill>
                  <a:schemeClr val="tx2"/>
                </a:solidFill>
                <a:ea typeface="굴림" charset="-127"/>
              </a:rPr>
              <a:t>, </a:t>
            </a:r>
            <a:r>
              <a:rPr lang="en-US" altLang="ko-KR" sz="1600" dirty="0" err="1" smtClean="0">
                <a:solidFill>
                  <a:schemeClr val="tx2"/>
                </a:solidFill>
                <a:ea typeface="굴림" charset="-127"/>
              </a:rPr>
              <a:t>Yuseong-gu</a:t>
            </a:r>
            <a:r>
              <a:rPr lang="en-US" altLang="ko-KR" sz="1600" dirty="0" smtClean="0">
                <a:solidFill>
                  <a:schemeClr val="tx2"/>
                </a:solidFill>
                <a:ea typeface="굴림" charset="-127"/>
              </a:rPr>
              <a:t>, Daejeon, 305-700, Korea</a:t>
            </a:r>
          </a:p>
          <a:p>
            <a:r>
              <a:rPr lang="en-US" altLang="ko-KR" sz="1600" dirty="0" smtClean="0">
                <a:solidFill>
                  <a:schemeClr val="tx2"/>
                </a:solidFill>
                <a:ea typeface="굴림" charset="-127"/>
              </a:rPr>
              <a:t>Voice:[ +82-42-860-6618</a:t>
            </a:r>
          </a:p>
          <a:p>
            <a:r>
              <a:rPr lang="en-US" altLang="ko-KR" sz="1600" dirty="0" smtClean="0">
                <a:solidFill>
                  <a:schemeClr val="tx2"/>
                </a:solidFill>
                <a:ea typeface="굴림" charset="-127"/>
              </a:rPr>
              <a:t>FAX:</a:t>
            </a:r>
          </a:p>
          <a:p>
            <a:r>
              <a:rPr lang="en-US" altLang="ko-KR" sz="1600" dirty="0" smtClean="0">
                <a:solidFill>
                  <a:schemeClr val="tx2"/>
                </a:solidFill>
                <a:ea typeface="굴림" charset="-127"/>
              </a:rPr>
              <a:t>E-Mail: bjkwak@etri.re.kr</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P802.15.8 Draft D0.6</a:t>
            </a: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Proposes the internal structure of CFP in PAC </a:t>
            </a:r>
            <a:r>
              <a:rPr lang="en-US" altLang="ko-KR" sz="1600" dirty="0" err="1" smtClean="0">
                <a:solidFill>
                  <a:schemeClr val="tx2"/>
                </a:solidFill>
                <a:ea typeface="굴림" charset="-127"/>
              </a:rPr>
              <a:t>superframe</a:t>
            </a:r>
            <a:r>
              <a:rPr lang="en-US" altLang="ko-KR" sz="1600" dirty="0" smtClean="0">
                <a:solidFill>
                  <a:schemeClr val="tx2"/>
                </a:solidFill>
                <a:ea typeface="굴림" charset="-127"/>
              </a:rPr>
              <a:t>.</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a:ea typeface="굴림" charset="-127"/>
              </a:rPr>
              <a:t>Proposed Structure of Contention Free Period in PAC </a:t>
            </a:r>
            <a:r>
              <a:rPr lang="en-US" altLang="ko-KR" dirty="0" err="1">
                <a:ea typeface="굴림" charset="-127"/>
              </a:rPr>
              <a:t>Superframe</a:t>
            </a:r>
            <a:endParaRPr lang="ko-KR" altLang="en-US" dirty="0"/>
          </a:p>
        </p:txBody>
      </p:sp>
      <p:sp>
        <p:nvSpPr>
          <p:cNvPr id="3" name="부제목 2"/>
          <p:cNvSpPr>
            <a:spLocks noGrp="1"/>
          </p:cNvSpPr>
          <p:nvPr>
            <p:ph type="subTitle" idx="1"/>
          </p:nvPr>
        </p:nvSpPr>
        <p:spPr/>
        <p:txBody>
          <a:bodyPr/>
          <a:lstStyle/>
          <a:p>
            <a:r>
              <a:rPr lang="en-US" altLang="ko-KR" dirty="0" smtClean="0"/>
              <a:t>Jan. 2015</a:t>
            </a:r>
            <a:endParaRPr lang="ko-KR" altLang="en-US"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Tree>
    <p:extLst>
      <p:ext uri="{BB962C8B-B14F-4D97-AF65-F5344CB8AC3E}">
        <p14:creationId xmlns:p14="http://schemas.microsoft.com/office/powerpoint/2010/main" val="88760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2800" dirty="0" smtClean="0"/>
              <a:t>TG8 passed a motion and decided the scheduling request and response period shall be placed at the beginning of CFP (</a:t>
            </a:r>
            <a:r>
              <a:rPr lang="en-US" altLang="ko-KR" sz="2800" dirty="0"/>
              <a:t>C</a:t>
            </a:r>
            <a:r>
              <a:rPr lang="en-US" altLang="ko-KR" sz="2800" dirty="0" smtClean="0"/>
              <a:t>ontention </a:t>
            </a:r>
            <a:r>
              <a:rPr lang="en-US" altLang="ko-KR" sz="2800" dirty="0"/>
              <a:t>F</a:t>
            </a:r>
            <a:r>
              <a:rPr lang="en-US" altLang="ko-KR" sz="2800" dirty="0" smtClean="0"/>
              <a:t>ree period) in PAC </a:t>
            </a:r>
            <a:r>
              <a:rPr lang="en-US" altLang="ko-KR" sz="2800" dirty="0" err="1" smtClean="0"/>
              <a:t>superframe</a:t>
            </a:r>
            <a:r>
              <a:rPr lang="en-US" altLang="ko-KR" sz="2800" dirty="0" smtClean="0"/>
              <a:t>. (Related document: 15-14-0646-01-0008.)</a:t>
            </a:r>
            <a:endParaRPr lang="en-US" altLang="ko-KR" sz="2800" dirty="0"/>
          </a:p>
          <a:p>
            <a:r>
              <a:rPr lang="en-US" altLang="ko-KR" sz="2800" dirty="0" smtClean="0"/>
              <a:t>This contribution proposes the required changes to </a:t>
            </a:r>
            <a:r>
              <a:rPr lang="en-US" altLang="ko-KR" sz="2800" i="1" dirty="0" smtClean="0"/>
              <a:t>P802.15.8 Draft</a:t>
            </a:r>
            <a:r>
              <a:rPr lang="en-US" altLang="ko-KR" sz="2800" dirty="0" smtClean="0"/>
              <a:t> to make the motion effective.</a:t>
            </a:r>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Tree>
    <p:extLst>
      <p:ext uri="{BB962C8B-B14F-4D97-AF65-F5344CB8AC3E}">
        <p14:creationId xmlns:p14="http://schemas.microsoft.com/office/powerpoint/2010/main" val="2769153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Review of the Proposed Changes</a:t>
            </a:r>
            <a:endParaRPr lang="ko-KR" altLang="en-US"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2709417253"/>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1040" name="포장기 셸 개체" showAsIcon="1" r:id="rId3" imgW="914400" imgH="771480" progId="Package">
                  <p:embed/>
                </p:oleObj>
              </mc:Choice>
              <mc:Fallback>
                <p:oleObj name="포장기 셸 개체" showAsIcon="1" r:id="rId3" imgW="914400" imgH="771480" progId="Package">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711422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p:txBody>
          <a:bodyPr/>
          <a:lstStyle/>
          <a:p>
            <a:r>
              <a:rPr lang="en-US" altLang="ko-KR" dirty="0" smtClean="0"/>
              <a:t>“Accept the changes to P802.15.8 </a:t>
            </a:r>
            <a:r>
              <a:rPr lang="en-US" altLang="ko-KR" dirty="0" smtClean="0"/>
              <a:t>Draft D0.6, </a:t>
            </a:r>
            <a:r>
              <a:rPr lang="en-US" altLang="ko-KR" dirty="0" smtClean="0"/>
              <a:t>which is proposed in </a:t>
            </a:r>
            <a:r>
              <a:rPr lang="en-US" altLang="ko-KR" dirty="0" smtClean="0"/>
              <a:t>document 15-15-0012-00-0008.”</a:t>
            </a:r>
            <a:endParaRPr lang="en-US" altLang="ko-KR" dirty="0" smtClean="0"/>
          </a:p>
          <a:p>
            <a:r>
              <a:rPr lang="en-US" altLang="ko-KR" dirty="0" smtClean="0"/>
              <a:t>Mover: BJ</a:t>
            </a:r>
            <a:endParaRPr lang="en-US" altLang="ko-KR" dirty="0" smtClean="0"/>
          </a:p>
          <a:p>
            <a:r>
              <a:rPr lang="en-US" altLang="ko-KR" dirty="0" smtClean="0"/>
              <a:t>Second: Marco</a:t>
            </a:r>
            <a:endParaRPr lang="en-US" altLang="ko-KR" dirty="0" smtClean="0"/>
          </a:p>
          <a:p>
            <a:r>
              <a:rPr lang="en-US" altLang="ko-KR" dirty="0" smtClean="0"/>
              <a:t>Result: </a:t>
            </a:r>
            <a:r>
              <a:rPr lang="en-US" altLang="ko-KR" dirty="0" smtClean="0"/>
              <a:t>Yes/No/Abstain=7/2/0</a:t>
            </a:r>
            <a:endParaRPr lang="ko-KR" altLang="en-US"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Tree>
    <p:extLst>
      <p:ext uri="{BB962C8B-B14F-4D97-AF65-F5344CB8AC3E}">
        <p14:creationId xmlns:p14="http://schemas.microsoft.com/office/powerpoint/2010/main" val="289877172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68</TotalTime>
  <Words>175</Words>
  <Application>Microsoft Office PowerPoint</Application>
  <PresentationFormat>화면 슬라이드 쇼(4:3)</PresentationFormat>
  <Paragraphs>41</Paragraphs>
  <Slides>5</Slides>
  <Notes>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5</vt:i4>
      </vt:variant>
    </vt:vector>
  </HeadingPairs>
  <TitlesOfParts>
    <vt:vector size="7" baseType="lpstr">
      <vt:lpstr>template</vt:lpstr>
      <vt:lpstr>패키지</vt:lpstr>
      <vt:lpstr>PowerPoint 프레젠테이션</vt:lpstr>
      <vt:lpstr>Proposed Structure of Contention Free Period in PAC Superframe</vt:lpstr>
      <vt:lpstr>Introduction</vt:lpstr>
      <vt:lpstr>Review of the Proposed Changes</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sync</cp:lastModifiedBy>
  <cp:revision>20</cp:revision>
  <cp:lastPrinted>1998-02-10T13:28:06Z</cp:lastPrinted>
  <dcterms:created xsi:type="dcterms:W3CDTF">2014-03-12T01:39:25Z</dcterms:created>
  <dcterms:modified xsi:type="dcterms:W3CDTF">2015-01-12T20:13:20Z</dcterms:modified>
</cp:coreProperties>
</file>