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59" r:id="rId2"/>
    <p:sldId id="262" r:id="rId3"/>
    <p:sldId id="264" r:id="rId4"/>
    <p:sldId id="263" r:id="rId5"/>
    <p:sldId id="265"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2" d="100"/>
          <a:sy n="112" d="100"/>
        </p:scale>
        <p:origin x="-312"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r>
              <a:rPr lang="en-US" altLang="ko-KR"/>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r>
              <a:rPr lang="en-US" altLang="ko-KR"/>
              <a:t>Page </a:t>
            </a:r>
            <a:fld id="{F3BE1878-F6F4-4E66-B0A9-0DC2C6D83F40}"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ko-KR" sz="1200">
                <a:ea typeface="굴림"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40633153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r>
              <a:rPr lang="en-US" altLang="ko-KR"/>
              <a:t>Page </a:t>
            </a:r>
            <a:fld id="{722584E4-5C99-48A1-B50B-09A179DEB0F0}"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104679610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lvl1pPr>
              <a:defRPr/>
            </a:lvl1pPr>
          </a:lstStyle>
          <a:p>
            <a:r>
              <a:rPr lang="en-US" altLang="ko-KR" smtClean="0"/>
              <a:t>Jan. 2015</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389B5054-13E1-4CF6-BEEF-5524A2E66EC3}" type="slidenum">
              <a:rPr lang="en-US" altLang="ko-KR"/>
              <a:pPr/>
              <a:t>‹#›</a:t>
            </a:fld>
            <a:endParaRPr lang="en-US" altLang="ko-KR"/>
          </a:p>
        </p:txBody>
      </p:sp>
    </p:spTree>
    <p:extLst>
      <p:ext uri="{BB962C8B-B14F-4D97-AF65-F5344CB8AC3E}">
        <p14:creationId xmlns:p14="http://schemas.microsoft.com/office/powerpoint/2010/main" val="614752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a:lvl1pPr>
          </a:lstStyle>
          <a:p>
            <a:r>
              <a:rPr lang="en-US" altLang="ko-KR" smtClean="0"/>
              <a:t>Jan. 2015</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CDE46E7E-3960-4637-AA10-33D76C39FA32}" type="slidenum">
              <a:rPr lang="en-US" altLang="ko-KR"/>
              <a:pPr/>
              <a:t>‹#›</a:t>
            </a:fld>
            <a:endParaRPr lang="en-US" altLang="ko-KR"/>
          </a:p>
        </p:txBody>
      </p:sp>
    </p:spTree>
    <p:extLst>
      <p:ext uri="{BB962C8B-B14F-4D97-AF65-F5344CB8AC3E}">
        <p14:creationId xmlns:p14="http://schemas.microsoft.com/office/powerpoint/2010/main" val="920578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a:xfrm>
            <a:off x="685800" y="378281"/>
            <a:ext cx="1600200" cy="215444"/>
          </a:xfrm>
        </p:spPr>
        <p:txBody>
          <a:bodyPr/>
          <a:lstStyle>
            <a:lvl1pPr>
              <a:defRPr/>
            </a:lvl1pPr>
          </a:lstStyle>
          <a:p>
            <a:r>
              <a:rPr lang="en-US" altLang="ko-KR" smtClean="0"/>
              <a:t>Jan. 2015</a:t>
            </a:r>
            <a:endParaRPr lang="en-US" altLang="ko-KR" dirty="0"/>
          </a:p>
        </p:txBody>
      </p:sp>
      <p:sp>
        <p:nvSpPr>
          <p:cNvPr id="6" name="바닥글 개체 틀 5"/>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7" name="슬라이드 번호 개체 틀 6"/>
          <p:cNvSpPr>
            <a:spLocks noGrp="1"/>
          </p:cNvSpPr>
          <p:nvPr>
            <p:ph type="sldNum" sz="quarter" idx="12"/>
          </p:nvPr>
        </p:nvSpPr>
        <p:spPr/>
        <p:txBody>
          <a:bodyPr/>
          <a:lstStyle>
            <a:lvl1pPr>
              <a:defRPr/>
            </a:lvl1pPr>
          </a:lstStyle>
          <a:p>
            <a:r>
              <a:rPr lang="en-US" altLang="ko-KR"/>
              <a:t>Slide </a:t>
            </a:r>
            <a:fld id="{FA1A92EB-FD3A-4206-924D-AFD5A8C5D34D}" type="slidenum">
              <a:rPr lang="en-US" altLang="ko-KR"/>
              <a:pPr/>
              <a:t>‹#›</a:t>
            </a:fld>
            <a:endParaRPr lang="en-US" altLang="ko-KR"/>
          </a:p>
        </p:txBody>
      </p:sp>
    </p:spTree>
    <p:extLst>
      <p:ext uri="{BB962C8B-B14F-4D97-AF65-F5344CB8AC3E}">
        <p14:creationId xmlns:p14="http://schemas.microsoft.com/office/powerpoint/2010/main" val="1724466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a:xfrm>
            <a:off x="685800" y="378281"/>
            <a:ext cx="1600200" cy="215444"/>
          </a:xfrm>
        </p:spPr>
        <p:txBody>
          <a:bodyPr/>
          <a:lstStyle>
            <a:lvl1pPr>
              <a:defRPr/>
            </a:lvl1pPr>
          </a:lstStyle>
          <a:p>
            <a:r>
              <a:rPr lang="en-US" altLang="ko-KR" smtClean="0"/>
              <a:t>Jan. 2015</a:t>
            </a:r>
            <a:endParaRPr lang="en-US" altLang="ko-KR" dirty="0" smtClean="0"/>
          </a:p>
        </p:txBody>
      </p:sp>
      <p:sp>
        <p:nvSpPr>
          <p:cNvPr id="4" name="바닥글 개체 틀 3"/>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5" name="슬라이드 번호 개체 틀 4"/>
          <p:cNvSpPr>
            <a:spLocks noGrp="1"/>
          </p:cNvSpPr>
          <p:nvPr>
            <p:ph type="sldNum" sz="quarter" idx="12"/>
          </p:nvPr>
        </p:nvSpPr>
        <p:spPr/>
        <p:txBody>
          <a:bodyPr/>
          <a:lstStyle>
            <a:lvl1pPr>
              <a:defRPr/>
            </a:lvl1pPr>
          </a:lstStyle>
          <a:p>
            <a:r>
              <a:rPr lang="en-US" altLang="ko-KR"/>
              <a:t>Slide </a:t>
            </a:r>
            <a:fld id="{C2B9271A-0F4D-48E9-AFF5-50FE656ACC44}" type="slidenum">
              <a:rPr lang="en-US" altLang="ko-KR"/>
              <a:pPr/>
              <a:t>‹#›</a:t>
            </a:fld>
            <a:endParaRPr lang="en-US" altLang="ko-KR"/>
          </a:p>
        </p:txBody>
      </p:sp>
    </p:spTree>
    <p:extLst>
      <p:ext uri="{BB962C8B-B14F-4D97-AF65-F5344CB8AC3E}">
        <p14:creationId xmlns:p14="http://schemas.microsoft.com/office/powerpoint/2010/main" val="40974530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a:xfrm>
            <a:off x="685800" y="378281"/>
            <a:ext cx="1600200" cy="215444"/>
          </a:xfrm>
        </p:spPr>
        <p:txBody>
          <a:bodyPr/>
          <a:lstStyle>
            <a:lvl1pPr>
              <a:defRPr/>
            </a:lvl1pPr>
          </a:lstStyle>
          <a:p>
            <a:r>
              <a:rPr lang="en-US" altLang="ko-KR" smtClean="0"/>
              <a:t>Jan. 2015</a:t>
            </a:r>
            <a:endParaRPr lang="en-US" altLang="ko-KR" dirty="0" smtClean="0"/>
          </a:p>
        </p:txBody>
      </p:sp>
      <p:sp>
        <p:nvSpPr>
          <p:cNvPr id="3" name="바닥글 개체 틀 2"/>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4" name="슬라이드 번호 개체 틀 3"/>
          <p:cNvSpPr>
            <a:spLocks noGrp="1"/>
          </p:cNvSpPr>
          <p:nvPr>
            <p:ph type="sldNum" sz="quarter" idx="12"/>
          </p:nvPr>
        </p:nvSpPr>
        <p:spPr/>
        <p:txBody>
          <a:bodyPr/>
          <a:lstStyle>
            <a:lvl1pPr>
              <a:defRPr/>
            </a:lvl1pPr>
          </a:lstStyle>
          <a:p>
            <a:r>
              <a:rPr lang="en-US" altLang="ko-KR"/>
              <a:t>Slide </a:t>
            </a:r>
            <a:fld id="{219D85FC-3B21-4478-B49B-8AD4596994CB}" type="slidenum">
              <a:rPr lang="en-US" altLang="ko-KR"/>
              <a:pPr/>
              <a:t>‹#›</a:t>
            </a:fld>
            <a:endParaRPr lang="en-US" altLang="ko-KR"/>
          </a:p>
        </p:txBody>
      </p:sp>
    </p:spTree>
    <p:extLst>
      <p:ext uri="{BB962C8B-B14F-4D97-AF65-F5344CB8AC3E}">
        <p14:creationId xmlns:p14="http://schemas.microsoft.com/office/powerpoint/2010/main" val="162133497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ko-KR" altLang="en-US" smtClean="0"/>
              <a:t>마스터 제목 스타일 편집</a:t>
            </a:r>
            <a:endParaRPr lang="en-US" altLang="ko-KR"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altLang="ko-KR"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굴림" charset="-127"/>
              </a:defRPr>
            </a:lvl1pPr>
          </a:lstStyle>
          <a:p>
            <a:r>
              <a:rPr lang="en-US" altLang="ko-KR" smtClean="0"/>
              <a:t>Jan. 2015</a:t>
            </a:r>
            <a:endParaRPr lang="en-US" altLang="ko-KR"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굴림" charset="-127"/>
              </a:defRPr>
            </a:lvl1pPr>
          </a:lstStyle>
          <a:p>
            <a:r>
              <a:rPr lang="en-US" altLang="ko-KR"/>
              <a:t>Slide </a:t>
            </a:r>
            <a:fld id="{ACACE2C6-21A7-4478-A030-325071138761}" type="slidenum">
              <a:rPr lang="en-US" altLang="ko-KR"/>
              <a:pPr/>
              <a:t>‹#›</a:t>
            </a:fld>
            <a:endParaRPr lang="en-US" altLang="ko-KR"/>
          </a:p>
        </p:txBody>
      </p:sp>
      <p:sp>
        <p:nvSpPr>
          <p:cNvPr id="1031" name="Rectangle 7"/>
          <p:cNvSpPr>
            <a:spLocks noChangeArrowheads="1"/>
          </p:cNvSpPr>
          <p:nvPr/>
        </p:nvSpPr>
        <p:spPr bwMode="auto">
          <a:xfrm>
            <a:off x="3779912" y="394156"/>
            <a:ext cx="46782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ko-KR" sz="1400" b="1" dirty="0">
                <a:ea typeface="굴림" charset="-127"/>
              </a:rPr>
              <a:t>doc.: IEEE </a:t>
            </a:r>
            <a:r>
              <a:rPr lang="en-US" altLang="ko-KR" sz="1400" b="1" dirty="0" smtClean="0">
                <a:ea typeface="굴림" charset="-127"/>
              </a:rPr>
              <a:t>802.15-15-0012-00-0008</a:t>
            </a:r>
            <a:endParaRPr lang="en-US" altLang="ko-KR" sz="1400" b="1" dirty="0">
              <a:ea typeface="굴림"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5" r:id="rId5"/>
  </p:sldLayoutIdLst>
  <p:hf hdr="0"/>
  <p:txStyles>
    <p:title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1"/>
          <p:cNvSpPr>
            <a:spLocks noGrp="1"/>
          </p:cNvSpPr>
          <p:nvPr>
            <p:ph type="dt" sz="half" idx="10"/>
          </p:nvPr>
        </p:nvSpPr>
        <p:spPr/>
        <p:txBody>
          <a:bodyPr/>
          <a:lstStyle/>
          <a:p>
            <a:r>
              <a:rPr lang="en-US" altLang="ko-KR" smtClean="0"/>
              <a:t>Jan. 2015</a:t>
            </a:r>
            <a:endParaRPr lang="en-US" altLang="ko-KR"/>
          </a:p>
        </p:txBody>
      </p:sp>
      <p:sp>
        <p:nvSpPr>
          <p:cNvPr id="5" name="바닥글 개체 틀 2"/>
          <p:cNvSpPr>
            <a:spLocks noGrp="1"/>
          </p:cNvSpPr>
          <p:nvPr>
            <p:ph type="ftr" sz="quarter" idx="11"/>
          </p:nvPr>
        </p:nvSpPr>
        <p:spPr/>
        <p:txBody>
          <a:bodyPr/>
          <a:lstStyle/>
          <a:p>
            <a:r>
              <a:rPr lang="en-US" altLang="ko-KR" smtClean="0"/>
              <a:t>Byung-Jae Kwak et al., ETRI</a:t>
            </a:r>
            <a:endParaRPr lang="en-US" altLang="ko-KR"/>
          </a:p>
        </p:txBody>
      </p:sp>
      <p:sp>
        <p:nvSpPr>
          <p:cNvPr id="6" name="슬라이드 번호 개체 틀 3"/>
          <p:cNvSpPr>
            <a:spLocks noGrp="1"/>
          </p:cNvSpPr>
          <p:nvPr>
            <p:ph type="sldNum" sz="quarter" idx="12"/>
          </p:nvPr>
        </p:nvSpPr>
        <p:spPr/>
        <p:txBody>
          <a:bodyPr/>
          <a:lstStyle/>
          <a:p>
            <a:r>
              <a:rPr lang="en-US" altLang="ko-KR"/>
              <a:t>Slide </a:t>
            </a:r>
            <a:fld id="{C5F4934B-61AE-46D7-A55C-10227069B1CA}" type="slidenum">
              <a:rPr lang="en-US" altLang="ko-KR"/>
              <a:pPr/>
              <a:t>1</a:t>
            </a:fld>
            <a:endParaRPr lang="en-US" altLang="ko-KR"/>
          </a:p>
        </p:txBody>
      </p:sp>
      <p:sp>
        <p:nvSpPr>
          <p:cNvPr id="27651" name="Rectangle 3"/>
          <p:cNvSpPr>
            <a:spLocks noChangeArrowheads="1"/>
          </p:cNvSpPr>
          <p:nvPr/>
        </p:nvSpPr>
        <p:spPr bwMode="auto">
          <a:xfrm>
            <a:off x="152400" y="609600"/>
            <a:ext cx="8991600"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ko-KR" sz="1800" b="1" u="sng" dirty="0">
                <a:solidFill>
                  <a:schemeClr val="tx2"/>
                </a:solidFill>
                <a:effectLst>
                  <a:outerShdw blurRad="38100" dist="38100" dir="2700000" algn="tl">
                    <a:srgbClr val="C0C0C0"/>
                  </a:outerShdw>
                </a:effectLst>
                <a:ea typeface="굴림" charset="-127"/>
              </a:rPr>
              <a:t>Project: IEEE P802.15 Working Group for Wireless Personal Area Networks (WPANs)</a:t>
            </a:r>
            <a:endParaRPr lang="en-US" altLang="ko-KR" sz="1600" b="1" dirty="0">
              <a:solidFill>
                <a:schemeClr val="tx2"/>
              </a:solidFill>
              <a:ea typeface="굴림" charset="-127"/>
            </a:endParaRPr>
          </a:p>
          <a:p>
            <a:endParaRPr lang="en-US" altLang="ko-KR" sz="1600" dirty="0">
              <a:solidFill>
                <a:schemeClr val="tx2"/>
              </a:solidFill>
              <a:ea typeface="굴림" charset="-127"/>
            </a:endParaRPr>
          </a:p>
          <a:p>
            <a:r>
              <a:rPr lang="en-US" altLang="ko-KR" sz="1600" b="1" dirty="0">
                <a:solidFill>
                  <a:schemeClr val="tx2"/>
                </a:solidFill>
                <a:ea typeface="굴림" charset="-127"/>
              </a:rPr>
              <a:t>Submission Title:</a:t>
            </a:r>
            <a:r>
              <a:rPr lang="en-US" altLang="ko-KR" sz="1600" dirty="0">
                <a:solidFill>
                  <a:schemeClr val="tx2"/>
                </a:solidFill>
                <a:ea typeface="굴림" charset="-127"/>
              </a:rPr>
              <a:t> </a:t>
            </a:r>
            <a:r>
              <a:rPr lang="en-US" altLang="ko-KR" sz="1600" dirty="0" smtClean="0">
                <a:solidFill>
                  <a:schemeClr val="tx2"/>
                </a:solidFill>
                <a:ea typeface="굴림" charset="-127"/>
              </a:rPr>
              <a:t>Proposed Structure of Contention Free Period in PAC </a:t>
            </a:r>
            <a:r>
              <a:rPr lang="en-US" altLang="ko-KR" sz="1600" dirty="0" err="1" smtClean="0">
                <a:solidFill>
                  <a:schemeClr val="tx2"/>
                </a:solidFill>
                <a:ea typeface="굴림" charset="-127"/>
              </a:rPr>
              <a:t>Superframe</a:t>
            </a:r>
            <a:r>
              <a:rPr lang="en-US" altLang="ko-KR" sz="1600" dirty="0" smtClean="0">
                <a:solidFill>
                  <a:schemeClr val="tx2"/>
                </a:solidFill>
                <a:ea typeface="굴림" charset="-127"/>
              </a:rPr>
              <a:t> </a:t>
            </a:r>
            <a:r>
              <a:rPr lang="en-US" altLang="ko-KR" sz="1600" dirty="0">
                <a:solidFill>
                  <a:schemeClr val="tx2"/>
                </a:solidFill>
                <a:ea typeface="굴림" charset="-127"/>
              </a:rPr>
              <a:t>	</a:t>
            </a:r>
          </a:p>
          <a:p>
            <a:r>
              <a:rPr lang="en-US" altLang="ko-KR" sz="1600" b="1" dirty="0">
                <a:solidFill>
                  <a:schemeClr val="tx2"/>
                </a:solidFill>
                <a:ea typeface="굴림" charset="-127"/>
              </a:rPr>
              <a:t>Date Submitted</a:t>
            </a:r>
            <a:r>
              <a:rPr lang="en-US" altLang="ko-KR" sz="1600" b="1" dirty="0" smtClean="0">
                <a:solidFill>
                  <a:schemeClr val="tx2"/>
                </a:solidFill>
                <a:ea typeface="굴림" charset="-127"/>
              </a:rPr>
              <a:t>:</a:t>
            </a:r>
            <a:r>
              <a:rPr lang="en-US" altLang="ko-KR" sz="1600" dirty="0" smtClean="0">
                <a:solidFill>
                  <a:schemeClr val="tx2"/>
                </a:solidFill>
                <a:ea typeface="굴림" charset="-127"/>
              </a:rPr>
              <a:t> </a:t>
            </a:r>
            <a:r>
              <a:rPr lang="en-US" altLang="ko-KR" sz="1600" dirty="0" err="1" smtClean="0">
                <a:solidFill>
                  <a:schemeClr val="tx2"/>
                </a:solidFill>
                <a:ea typeface="굴림" charset="-127"/>
              </a:rPr>
              <a:t>Byung</a:t>
            </a:r>
            <a:r>
              <a:rPr lang="en-US" altLang="ko-KR" sz="1600" dirty="0" smtClean="0">
                <a:solidFill>
                  <a:schemeClr val="tx2"/>
                </a:solidFill>
                <a:ea typeface="굴림" charset="-127"/>
              </a:rPr>
              <a:t>-Jae </a:t>
            </a:r>
            <a:r>
              <a:rPr lang="en-US" altLang="ko-KR" sz="1600" dirty="0" err="1" smtClean="0">
                <a:solidFill>
                  <a:schemeClr val="tx2"/>
                </a:solidFill>
                <a:ea typeface="굴림" charset="-127"/>
              </a:rPr>
              <a:t>Kwak</a:t>
            </a:r>
            <a:r>
              <a:rPr lang="en-US" altLang="ko-KR" sz="1600" dirty="0" smtClean="0">
                <a:solidFill>
                  <a:schemeClr val="tx2"/>
                </a:solidFill>
                <a:ea typeface="굴림" charset="-127"/>
              </a:rPr>
              <a:t>, </a:t>
            </a:r>
            <a:r>
              <a:rPr lang="en-US" altLang="ko-KR" sz="1600" dirty="0" err="1" smtClean="0">
                <a:solidFill>
                  <a:schemeClr val="tx2"/>
                </a:solidFill>
                <a:ea typeface="굴림" charset="-127"/>
              </a:rPr>
              <a:t>Kapseok</a:t>
            </a:r>
            <a:r>
              <a:rPr lang="en-US" altLang="ko-KR" sz="1600" dirty="0" smtClean="0">
                <a:solidFill>
                  <a:schemeClr val="tx2"/>
                </a:solidFill>
                <a:ea typeface="굴림" charset="-127"/>
              </a:rPr>
              <a:t> Chang, Moon-</a:t>
            </a:r>
            <a:r>
              <a:rPr lang="en-US" altLang="ko-KR" sz="1600" dirty="0" err="1" smtClean="0">
                <a:solidFill>
                  <a:schemeClr val="tx2"/>
                </a:solidFill>
                <a:ea typeface="굴림" charset="-127"/>
              </a:rPr>
              <a:t>Sik</a:t>
            </a:r>
            <a:r>
              <a:rPr lang="en-US" altLang="ko-KR" sz="1600" dirty="0" smtClean="0">
                <a:solidFill>
                  <a:schemeClr val="tx2"/>
                </a:solidFill>
                <a:ea typeface="굴림" charset="-127"/>
              </a:rPr>
              <a:t> Lee</a:t>
            </a:r>
            <a:endParaRPr lang="en-US" altLang="ko-KR" sz="1600" dirty="0">
              <a:solidFill>
                <a:schemeClr val="tx2"/>
              </a:solidFill>
              <a:ea typeface="굴림" charset="-127"/>
            </a:endParaRPr>
          </a:p>
          <a:p>
            <a:r>
              <a:rPr lang="en-US" altLang="ko-KR" sz="1600" b="1" dirty="0">
                <a:solidFill>
                  <a:schemeClr val="tx2"/>
                </a:solidFill>
                <a:ea typeface="굴림" charset="-127"/>
              </a:rPr>
              <a:t>Source:</a:t>
            </a:r>
            <a:r>
              <a:rPr lang="en-US" altLang="ko-KR" sz="1600" dirty="0">
                <a:solidFill>
                  <a:schemeClr val="tx2"/>
                </a:solidFill>
                <a:ea typeface="굴림" charset="-127"/>
              </a:rPr>
              <a:t> </a:t>
            </a:r>
            <a:r>
              <a:rPr lang="en-US" altLang="ko-KR" sz="1600" dirty="0" err="1">
                <a:solidFill>
                  <a:schemeClr val="tx2"/>
                </a:solidFill>
                <a:ea typeface="굴림" charset="-127"/>
              </a:rPr>
              <a:t>Byung</a:t>
            </a:r>
            <a:r>
              <a:rPr lang="en-US" altLang="ko-KR" sz="1600" dirty="0">
                <a:solidFill>
                  <a:schemeClr val="tx2"/>
                </a:solidFill>
                <a:ea typeface="굴림" charset="-127"/>
              </a:rPr>
              <a:t>-Jae </a:t>
            </a:r>
            <a:r>
              <a:rPr lang="en-US" altLang="ko-KR" sz="1600" dirty="0" err="1">
                <a:solidFill>
                  <a:schemeClr val="tx2"/>
                </a:solidFill>
                <a:ea typeface="굴림" charset="-127"/>
              </a:rPr>
              <a:t>Kwak</a:t>
            </a:r>
            <a:r>
              <a:rPr lang="en-US" altLang="ko-KR" sz="1600" dirty="0">
                <a:solidFill>
                  <a:schemeClr val="tx2"/>
                </a:solidFill>
                <a:ea typeface="굴림" charset="-127"/>
              </a:rPr>
              <a:t>, </a:t>
            </a:r>
            <a:r>
              <a:rPr lang="en-US" altLang="ko-KR" sz="1600" dirty="0" err="1">
                <a:solidFill>
                  <a:schemeClr val="tx2"/>
                </a:solidFill>
                <a:ea typeface="굴림" charset="-127"/>
              </a:rPr>
              <a:t>Kapseok</a:t>
            </a:r>
            <a:r>
              <a:rPr lang="en-US" altLang="ko-KR" sz="1600" dirty="0">
                <a:solidFill>
                  <a:schemeClr val="tx2"/>
                </a:solidFill>
                <a:ea typeface="굴림" charset="-127"/>
              </a:rPr>
              <a:t> Chang, Moon-</a:t>
            </a:r>
            <a:r>
              <a:rPr lang="en-US" altLang="ko-KR" sz="1600" dirty="0" err="1">
                <a:solidFill>
                  <a:schemeClr val="tx2"/>
                </a:solidFill>
                <a:ea typeface="굴림" charset="-127"/>
              </a:rPr>
              <a:t>Sik</a:t>
            </a:r>
            <a:r>
              <a:rPr lang="en-US" altLang="ko-KR" sz="1600" dirty="0">
                <a:solidFill>
                  <a:schemeClr val="tx2"/>
                </a:solidFill>
                <a:ea typeface="굴림" charset="-127"/>
              </a:rPr>
              <a:t> </a:t>
            </a:r>
            <a:r>
              <a:rPr lang="en-US" altLang="ko-KR" sz="1600" dirty="0" smtClean="0">
                <a:solidFill>
                  <a:schemeClr val="tx2"/>
                </a:solidFill>
                <a:ea typeface="굴림" charset="-127"/>
              </a:rPr>
              <a:t>Lee</a:t>
            </a:r>
          </a:p>
          <a:p>
            <a:r>
              <a:rPr lang="en-US" altLang="ko-KR" sz="1600" dirty="0" smtClean="0">
                <a:solidFill>
                  <a:schemeClr val="tx2"/>
                </a:solidFill>
                <a:ea typeface="굴림" charset="-127"/>
              </a:rPr>
              <a:t>Company: ETRI</a:t>
            </a:r>
            <a:endParaRPr lang="en-US" altLang="ko-KR" sz="1600" dirty="0">
              <a:solidFill>
                <a:schemeClr val="tx2"/>
              </a:solidFill>
              <a:ea typeface="굴림" charset="-127"/>
            </a:endParaRPr>
          </a:p>
          <a:p>
            <a:r>
              <a:rPr lang="en-US" altLang="ko-KR" sz="1600" dirty="0" smtClean="0">
                <a:solidFill>
                  <a:schemeClr val="tx2"/>
                </a:solidFill>
                <a:ea typeface="굴림" charset="-127"/>
              </a:rPr>
              <a:t>Address: 218 </a:t>
            </a:r>
            <a:r>
              <a:rPr lang="en-US" altLang="ko-KR" sz="1600" dirty="0" err="1" smtClean="0">
                <a:solidFill>
                  <a:schemeClr val="tx2"/>
                </a:solidFill>
                <a:ea typeface="굴림" charset="-127"/>
              </a:rPr>
              <a:t>Gajeong-ro</a:t>
            </a:r>
            <a:r>
              <a:rPr lang="en-US" altLang="ko-KR" sz="1600" dirty="0" smtClean="0">
                <a:solidFill>
                  <a:schemeClr val="tx2"/>
                </a:solidFill>
                <a:ea typeface="굴림" charset="-127"/>
              </a:rPr>
              <a:t>, </a:t>
            </a:r>
            <a:r>
              <a:rPr lang="en-US" altLang="ko-KR" sz="1600" dirty="0" err="1" smtClean="0">
                <a:solidFill>
                  <a:schemeClr val="tx2"/>
                </a:solidFill>
                <a:ea typeface="굴림" charset="-127"/>
              </a:rPr>
              <a:t>Yuseong-gu</a:t>
            </a:r>
            <a:r>
              <a:rPr lang="en-US" altLang="ko-KR" sz="1600" dirty="0" smtClean="0">
                <a:solidFill>
                  <a:schemeClr val="tx2"/>
                </a:solidFill>
                <a:ea typeface="굴림" charset="-127"/>
              </a:rPr>
              <a:t>, Daejeon, 305-700, Korea</a:t>
            </a:r>
          </a:p>
          <a:p>
            <a:r>
              <a:rPr lang="en-US" altLang="ko-KR" sz="1600" dirty="0" smtClean="0">
                <a:solidFill>
                  <a:schemeClr val="tx2"/>
                </a:solidFill>
                <a:ea typeface="굴림" charset="-127"/>
              </a:rPr>
              <a:t>Voice:[ +82-42-860-6618</a:t>
            </a:r>
          </a:p>
          <a:p>
            <a:r>
              <a:rPr lang="en-US" altLang="ko-KR" sz="1600" dirty="0" smtClean="0">
                <a:solidFill>
                  <a:schemeClr val="tx2"/>
                </a:solidFill>
                <a:ea typeface="굴림" charset="-127"/>
              </a:rPr>
              <a:t>FAX:</a:t>
            </a:r>
          </a:p>
          <a:p>
            <a:r>
              <a:rPr lang="en-US" altLang="ko-KR" sz="1600" dirty="0" smtClean="0">
                <a:solidFill>
                  <a:schemeClr val="tx2"/>
                </a:solidFill>
                <a:ea typeface="굴림" charset="-127"/>
              </a:rPr>
              <a:t>E-Mail: bjkwak@etri.re.kr</a:t>
            </a:r>
            <a:endParaRPr lang="en-US" altLang="ko-KR" sz="1600" dirty="0">
              <a:solidFill>
                <a:schemeClr val="tx2"/>
              </a:solidFill>
              <a:ea typeface="굴림" charset="-127"/>
            </a:endParaRPr>
          </a:p>
          <a:p>
            <a:pPr>
              <a:spcBef>
                <a:spcPts val="600"/>
              </a:spcBef>
              <a:spcAft>
                <a:spcPts val="600"/>
              </a:spcAft>
            </a:pPr>
            <a:r>
              <a:rPr lang="en-US" altLang="ko-KR" sz="1600" b="1" dirty="0">
                <a:solidFill>
                  <a:schemeClr val="tx2"/>
                </a:solidFill>
                <a:ea typeface="굴림" charset="-127"/>
              </a:rPr>
              <a:t>Re:</a:t>
            </a:r>
            <a:r>
              <a:rPr lang="en-US" altLang="ko-KR" sz="1600" dirty="0">
                <a:solidFill>
                  <a:schemeClr val="tx2"/>
                </a:solidFill>
                <a:ea typeface="굴림" charset="-127"/>
              </a:rPr>
              <a:t> </a:t>
            </a:r>
            <a:r>
              <a:rPr lang="en-US" altLang="ko-KR" sz="1600" dirty="0" smtClean="0">
                <a:solidFill>
                  <a:schemeClr val="tx2"/>
                </a:solidFill>
                <a:ea typeface="굴림" charset="-127"/>
              </a:rPr>
              <a:t>P802.15.8 Draft D0.6</a:t>
            </a:r>
          </a:p>
          <a:p>
            <a:pPr>
              <a:spcBef>
                <a:spcPts val="600"/>
              </a:spcBef>
              <a:spcAft>
                <a:spcPts val="600"/>
              </a:spcAft>
            </a:pPr>
            <a:r>
              <a:rPr lang="en-US" altLang="ko-KR" sz="1600" b="1" dirty="0" smtClean="0">
                <a:solidFill>
                  <a:schemeClr val="tx2"/>
                </a:solidFill>
                <a:ea typeface="굴림" charset="-127"/>
              </a:rPr>
              <a:t>Abstract</a:t>
            </a:r>
            <a:r>
              <a:rPr lang="en-US" altLang="ko-KR" sz="1600" b="1" dirty="0">
                <a:solidFill>
                  <a:schemeClr val="tx2"/>
                </a:solidFill>
                <a:ea typeface="굴림" charset="-127"/>
              </a:rPr>
              <a:t>:</a:t>
            </a:r>
            <a:r>
              <a:rPr lang="en-US" altLang="ko-KR" sz="1600" dirty="0">
                <a:solidFill>
                  <a:schemeClr val="tx2"/>
                </a:solidFill>
                <a:ea typeface="굴림" charset="-127"/>
              </a:rPr>
              <a:t>	</a:t>
            </a:r>
            <a:r>
              <a:rPr lang="en-US" altLang="ko-KR" sz="1600" dirty="0" smtClean="0">
                <a:solidFill>
                  <a:schemeClr val="tx2"/>
                </a:solidFill>
                <a:ea typeface="굴림" charset="-127"/>
              </a:rPr>
              <a:t>Proposes the internal structure of CFP in PAC </a:t>
            </a:r>
            <a:r>
              <a:rPr lang="en-US" altLang="ko-KR" sz="1600" dirty="0" err="1" smtClean="0">
                <a:solidFill>
                  <a:schemeClr val="tx2"/>
                </a:solidFill>
                <a:ea typeface="굴림" charset="-127"/>
              </a:rPr>
              <a:t>superframe</a:t>
            </a:r>
            <a:r>
              <a:rPr lang="en-US" altLang="ko-KR" sz="1600" dirty="0" smtClean="0">
                <a:solidFill>
                  <a:schemeClr val="tx2"/>
                </a:solidFill>
                <a:ea typeface="굴림" charset="-127"/>
              </a:rPr>
              <a:t>.</a:t>
            </a:r>
            <a:endParaRPr lang="en-US" altLang="ko-KR" sz="1600" dirty="0">
              <a:solidFill>
                <a:schemeClr val="tx2"/>
              </a:solidFill>
              <a:ea typeface="굴림" charset="-127"/>
            </a:endParaRPr>
          </a:p>
          <a:p>
            <a:pPr>
              <a:spcBef>
                <a:spcPts val="600"/>
              </a:spcBef>
              <a:spcAft>
                <a:spcPts val="600"/>
              </a:spcAft>
            </a:pPr>
            <a:r>
              <a:rPr lang="en-US" altLang="ko-KR" sz="1600" b="1" dirty="0">
                <a:solidFill>
                  <a:schemeClr val="tx2"/>
                </a:solidFill>
                <a:ea typeface="굴림" charset="-127"/>
              </a:rPr>
              <a:t>Purpose:</a:t>
            </a:r>
            <a:r>
              <a:rPr lang="en-US" altLang="ko-KR" sz="1600" dirty="0">
                <a:solidFill>
                  <a:schemeClr val="tx2"/>
                </a:solidFill>
                <a:ea typeface="굴림" charset="-127"/>
              </a:rPr>
              <a:t>	</a:t>
            </a:r>
            <a:r>
              <a:rPr lang="en-US" altLang="ko-KR" sz="1600" dirty="0" smtClean="0">
                <a:solidFill>
                  <a:schemeClr val="tx2"/>
                </a:solidFill>
                <a:ea typeface="굴림" charset="-127"/>
              </a:rPr>
              <a:t>Approval</a:t>
            </a:r>
            <a:endParaRPr lang="en-US" altLang="ko-KR" sz="1600" dirty="0">
              <a:solidFill>
                <a:schemeClr val="tx2"/>
              </a:solidFill>
              <a:ea typeface="굴림" charset="-127"/>
            </a:endParaRPr>
          </a:p>
          <a:p>
            <a:r>
              <a:rPr lang="en-US" altLang="ko-KR" sz="1600" b="1" dirty="0">
                <a:solidFill>
                  <a:schemeClr val="tx2"/>
                </a:solidFill>
                <a:ea typeface="굴림" charset="-127"/>
              </a:rPr>
              <a:t>Notice:</a:t>
            </a:r>
            <a:r>
              <a:rPr lang="en-US" altLang="ko-KR" sz="1600" dirty="0">
                <a:solidFill>
                  <a:schemeClr val="tx2"/>
                </a:solidFill>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2"/>
                </a:solidFill>
                <a:ea typeface="굴림" charset="-127"/>
              </a:rPr>
              <a:t>Release:</a:t>
            </a:r>
            <a:r>
              <a:rPr lang="en-US" altLang="ko-KR" sz="1600" dirty="0">
                <a:solidFill>
                  <a:schemeClr val="tx2"/>
                </a:solidFill>
                <a:ea typeface="굴림" charset="-127"/>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p:txBody>
          <a:bodyPr/>
          <a:lstStyle/>
          <a:p>
            <a:r>
              <a:rPr lang="en-US" altLang="ko-KR" dirty="0">
                <a:ea typeface="굴림" charset="-127"/>
              </a:rPr>
              <a:t>Proposed Structure of Contention Free Period in PAC </a:t>
            </a:r>
            <a:r>
              <a:rPr lang="en-US" altLang="ko-KR" dirty="0" err="1">
                <a:ea typeface="굴림" charset="-127"/>
              </a:rPr>
              <a:t>Superframe</a:t>
            </a:r>
            <a:endParaRPr lang="ko-KR" altLang="en-US" dirty="0"/>
          </a:p>
        </p:txBody>
      </p:sp>
      <p:sp>
        <p:nvSpPr>
          <p:cNvPr id="3" name="부제목 2"/>
          <p:cNvSpPr>
            <a:spLocks noGrp="1"/>
          </p:cNvSpPr>
          <p:nvPr>
            <p:ph type="subTitle" idx="1"/>
          </p:nvPr>
        </p:nvSpPr>
        <p:spPr/>
        <p:txBody>
          <a:bodyPr/>
          <a:lstStyle/>
          <a:p>
            <a:r>
              <a:rPr lang="en-US" altLang="ko-KR" dirty="0" smtClean="0"/>
              <a:t>Jan. 2015</a:t>
            </a:r>
            <a:endParaRPr lang="ko-KR" altLang="en-US" dirty="0"/>
          </a:p>
        </p:txBody>
      </p:sp>
      <p:sp>
        <p:nvSpPr>
          <p:cNvPr id="4" name="날짜 개체 틀 3"/>
          <p:cNvSpPr>
            <a:spLocks noGrp="1"/>
          </p:cNvSpPr>
          <p:nvPr>
            <p:ph type="dt" sz="half" idx="10"/>
          </p:nvPr>
        </p:nvSpPr>
        <p:spPr/>
        <p:txBody>
          <a:bodyPr/>
          <a:lstStyle/>
          <a:p>
            <a:r>
              <a:rPr lang="en-US" altLang="ko-KR" smtClean="0"/>
              <a:t>Jan. 2015</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389B5054-13E1-4CF6-BEEF-5524A2E66EC3}" type="slidenum">
              <a:rPr lang="en-US" altLang="ko-KR" smtClean="0"/>
              <a:pPr/>
              <a:t>2</a:t>
            </a:fld>
            <a:endParaRPr lang="en-US" altLang="ko-KR"/>
          </a:p>
        </p:txBody>
      </p:sp>
    </p:spTree>
    <p:extLst>
      <p:ext uri="{BB962C8B-B14F-4D97-AF65-F5344CB8AC3E}">
        <p14:creationId xmlns:p14="http://schemas.microsoft.com/office/powerpoint/2010/main" val="8876028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a:t>
            </a:r>
            <a:endParaRPr lang="ko-KR" altLang="en-US" dirty="0"/>
          </a:p>
        </p:txBody>
      </p:sp>
      <p:sp>
        <p:nvSpPr>
          <p:cNvPr id="3" name="내용 개체 틀 2"/>
          <p:cNvSpPr>
            <a:spLocks noGrp="1"/>
          </p:cNvSpPr>
          <p:nvPr>
            <p:ph idx="1"/>
          </p:nvPr>
        </p:nvSpPr>
        <p:spPr/>
        <p:txBody>
          <a:bodyPr/>
          <a:lstStyle/>
          <a:p>
            <a:r>
              <a:rPr lang="en-US" altLang="ko-KR" sz="2800" dirty="0" smtClean="0"/>
              <a:t>TG8 passed a motion and decided the scheduling request and response period shall be placed at the beginning of CFP (</a:t>
            </a:r>
            <a:r>
              <a:rPr lang="en-US" altLang="ko-KR" sz="2800" dirty="0"/>
              <a:t>C</a:t>
            </a:r>
            <a:r>
              <a:rPr lang="en-US" altLang="ko-KR" sz="2800" dirty="0" smtClean="0"/>
              <a:t>ontention </a:t>
            </a:r>
            <a:r>
              <a:rPr lang="en-US" altLang="ko-KR" sz="2800" dirty="0"/>
              <a:t>F</a:t>
            </a:r>
            <a:r>
              <a:rPr lang="en-US" altLang="ko-KR" sz="2800" dirty="0" smtClean="0"/>
              <a:t>ree period) in PAC </a:t>
            </a:r>
            <a:r>
              <a:rPr lang="en-US" altLang="ko-KR" sz="2800" dirty="0" err="1" smtClean="0"/>
              <a:t>superframe</a:t>
            </a:r>
            <a:r>
              <a:rPr lang="en-US" altLang="ko-KR" sz="2800" dirty="0" smtClean="0"/>
              <a:t>. (Related document: 15-14-0646-01-0008.)</a:t>
            </a:r>
            <a:endParaRPr lang="en-US" altLang="ko-KR" sz="2800" dirty="0"/>
          </a:p>
          <a:p>
            <a:r>
              <a:rPr lang="en-US" altLang="ko-KR" sz="2800" dirty="0" smtClean="0"/>
              <a:t>This contribution proposes the required changes to </a:t>
            </a:r>
            <a:r>
              <a:rPr lang="en-US" altLang="ko-KR" sz="2800" i="1" dirty="0" smtClean="0"/>
              <a:t>P802.15.8 Draft</a:t>
            </a:r>
            <a:r>
              <a:rPr lang="en-US" altLang="ko-KR" sz="2800" dirty="0" smtClean="0"/>
              <a:t> to make the motion effective.</a:t>
            </a:r>
          </a:p>
        </p:txBody>
      </p:sp>
      <p:sp>
        <p:nvSpPr>
          <p:cNvPr id="4" name="날짜 개체 틀 3"/>
          <p:cNvSpPr>
            <a:spLocks noGrp="1"/>
          </p:cNvSpPr>
          <p:nvPr>
            <p:ph type="dt" sz="half" idx="10"/>
          </p:nvPr>
        </p:nvSpPr>
        <p:spPr/>
        <p:txBody>
          <a:bodyPr/>
          <a:lstStyle/>
          <a:p>
            <a:r>
              <a:rPr lang="en-US" altLang="ko-KR" smtClean="0"/>
              <a:t>Jan. 2015</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3</a:t>
            </a:fld>
            <a:endParaRPr lang="en-US" altLang="ko-KR"/>
          </a:p>
        </p:txBody>
      </p:sp>
    </p:spTree>
    <p:extLst>
      <p:ext uri="{BB962C8B-B14F-4D97-AF65-F5344CB8AC3E}">
        <p14:creationId xmlns:p14="http://schemas.microsoft.com/office/powerpoint/2010/main" val="27691538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Review of the Proposed Changes</a:t>
            </a:r>
            <a:endParaRPr lang="ko-KR" altLang="en-US" dirty="0"/>
          </a:p>
        </p:txBody>
      </p:sp>
      <p:sp>
        <p:nvSpPr>
          <p:cNvPr id="4" name="날짜 개체 틀 3"/>
          <p:cNvSpPr>
            <a:spLocks noGrp="1"/>
          </p:cNvSpPr>
          <p:nvPr>
            <p:ph type="dt" sz="half" idx="10"/>
          </p:nvPr>
        </p:nvSpPr>
        <p:spPr/>
        <p:txBody>
          <a:bodyPr/>
          <a:lstStyle/>
          <a:p>
            <a:r>
              <a:rPr lang="en-US" altLang="ko-KR" smtClean="0"/>
              <a:t>Jan. 2015</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4</a:t>
            </a:fld>
            <a:endParaRPr lang="en-US" altLang="ko-KR"/>
          </a:p>
        </p:txBody>
      </p:sp>
      <p:graphicFrame>
        <p:nvGraphicFramePr>
          <p:cNvPr id="7" name="개체 6"/>
          <p:cNvGraphicFramePr>
            <a:graphicFrameLocks noChangeAspect="1"/>
          </p:cNvGraphicFramePr>
          <p:nvPr>
            <p:extLst>
              <p:ext uri="{D42A27DB-BD31-4B8C-83A1-F6EECF244321}">
                <p14:modId xmlns:p14="http://schemas.microsoft.com/office/powerpoint/2010/main" val="2650295501"/>
              </p:ext>
            </p:extLst>
          </p:nvPr>
        </p:nvGraphicFramePr>
        <p:xfrm>
          <a:off x="4114800" y="3043238"/>
          <a:ext cx="914400" cy="771525"/>
        </p:xfrm>
        <a:graphic>
          <a:graphicData uri="http://schemas.openxmlformats.org/presentationml/2006/ole">
            <mc:AlternateContent xmlns:mc="http://schemas.openxmlformats.org/markup-compatibility/2006">
              <mc:Choice xmlns:v="urn:schemas-microsoft-com:vml" Requires="v">
                <p:oleObj spid="_x0000_s1034" name="포장기 셸 개체" showAsIcon="1" r:id="rId3" imgW="914400" imgH="771480" progId="Package">
                  <p:embed/>
                </p:oleObj>
              </mc:Choice>
              <mc:Fallback>
                <p:oleObj name="포장기 셸 개체" showAsIcon="1" r:id="rId3" imgW="914400" imgH="771480" progId="Package">
                  <p:embed/>
                  <p:pic>
                    <p:nvPicPr>
                      <p:cNvPr id="0" name=""/>
                      <p:cNvPicPr/>
                      <p:nvPr/>
                    </p:nvPicPr>
                    <p:blipFill>
                      <a:blip r:embed="rId4"/>
                      <a:stretch>
                        <a:fillRect/>
                      </a:stretch>
                    </p:blipFill>
                    <p:spPr>
                      <a:xfrm>
                        <a:off x="4114800" y="3043238"/>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27114222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a:t>
            </a:r>
            <a:endParaRPr lang="ko-KR" altLang="en-US" dirty="0"/>
          </a:p>
        </p:txBody>
      </p:sp>
      <p:sp>
        <p:nvSpPr>
          <p:cNvPr id="3" name="내용 개체 틀 2"/>
          <p:cNvSpPr>
            <a:spLocks noGrp="1"/>
          </p:cNvSpPr>
          <p:nvPr>
            <p:ph idx="1"/>
          </p:nvPr>
        </p:nvSpPr>
        <p:spPr/>
        <p:txBody>
          <a:bodyPr/>
          <a:lstStyle/>
          <a:p>
            <a:r>
              <a:rPr lang="en-US" altLang="ko-KR" dirty="0" smtClean="0"/>
              <a:t>“Accept the changes to P802.15.8 Draft, which is proposed in this document (15-15-0012-00-0008).”</a:t>
            </a:r>
          </a:p>
          <a:p>
            <a:r>
              <a:rPr lang="en-US" altLang="ko-KR" dirty="0" smtClean="0"/>
              <a:t>Champion:</a:t>
            </a:r>
          </a:p>
          <a:p>
            <a:r>
              <a:rPr lang="en-US" altLang="ko-KR" dirty="0" smtClean="0"/>
              <a:t>Second:</a:t>
            </a:r>
          </a:p>
          <a:p>
            <a:r>
              <a:rPr lang="en-US" altLang="ko-KR" dirty="0" smtClean="0"/>
              <a:t>Result: Yes/No/Abstain=</a:t>
            </a:r>
            <a:endParaRPr lang="ko-KR" altLang="en-US" dirty="0"/>
          </a:p>
        </p:txBody>
      </p:sp>
      <p:sp>
        <p:nvSpPr>
          <p:cNvPr id="4" name="날짜 개체 틀 3"/>
          <p:cNvSpPr>
            <a:spLocks noGrp="1"/>
          </p:cNvSpPr>
          <p:nvPr>
            <p:ph type="dt" sz="half" idx="10"/>
          </p:nvPr>
        </p:nvSpPr>
        <p:spPr/>
        <p:txBody>
          <a:bodyPr/>
          <a:lstStyle/>
          <a:p>
            <a:r>
              <a:rPr lang="en-US" altLang="ko-KR" smtClean="0"/>
              <a:t>Jan. 2015</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5</a:t>
            </a:fld>
            <a:endParaRPr lang="en-US" altLang="ko-KR"/>
          </a:p>
        </p:txBody>
      </p:sp>
    </p:spTree>
    <p:extLst>
      <p:ext uri="{BB962C8B-B14F-4D97-AF65-F5344CB8AC3E}">
        <p14:creationId xmlns:p14="http://schemas.microsoft.com/office/powerpoint/2010/main" val="2898771724"/>
      </p:ext>
    </p:extLst>
  </p:cSld>
  <p:clrMapOvr>
    <a:masterClrMapping/>
  </p:clrMapOvr>
</p:sld>
</file>

<file path=ppt/theme/theme1.xml><?xml version="1.0" encoding="utf-8"?>
<a:theme xmlns:a="http://schemas.openxmlformats.org/drawingml/2006/main" name="template">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Template>
  <TotalTime>41</TotalTime>
  <Words>175</Words>
  <Application>Microsoft Office PowerPoint</Application>
  <PresentationFormat>화면 슬라이드 쇼(4:3)</PresentationFormat>
  <Paragraphs>41</Paragraphs>
  <Slides>5</Slides>
  <Notes>0</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5</vt:i4>
      </vt:variant>
    </vt:vector>
  </HeadingPairs>
  <TitlesOfParts>
    <vt:vector size="7" baseType="lpstr">
      <vt:lpstr>template</vt:lpstr>
      <vt:lpstr>패키지</vt:lpstr>
      <vt:lpstr>PowerPoint 프레젠테이션</vt:lpstr>
      <vt:lpstr>Proposed Structure of Contention Free Period in PAC Superframe</vt:lpstr>
      <vt:lpstr>Introduction</vt:lpstr>
      <vt:lpstr>Review of the Proposed Changes</vt:lpstr>
      <vt:lpstr>Motion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subject>IEEE 802.15 &lt;subject&gt;</dc:subject>
  <dc:creator>BJ Kwak</dc:creator>
  <dc:description>&lt;doc#&gt;</dc:description>
  <cp:lastModifiedBy>bjk</cp:lastModifiedBy>
  <cp:revision>15</cp:revision>
  <cp:lastPrinted>1998-02-10T13:28:06Z</cp:lastPrinted>
  <dcterms:created xsi:type="dcterms:W3CDTF">2014-03-12T01:39:25Z</dcterms:created>
  <dcterms:modified xsi:type="dcterms:W3CDTF">2015-01-08T04:22:22Z</dcterms:modified>
</cp:coreProperties>
</file>