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9" r:id="rId2"/>
    <p:sldId id="262" r:id="rId3"/>
    <p:sldId id="264" r:id="rId4"/>
    <p:sldId id="263" r:id="rId5"/>
    <p:sldId id="265" r:id="rId6"/>
    <p:sldId id="266" r:id="rId7"/>
    <p:sldId id="267" r:id="rId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Jan. 2015</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smtClean="0"/>
              <a:t>Byung-Jae Kwak, et al.,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Jan.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smtClean="0"/>
              <a:t>Byung-Jae Kwak,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802.15-15-0010-00-0008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Jan. 2015</a:t>
            </a:r>
            <a:endParaRPr lang="en-US" altLang="ko-KR"/>
          </a:p>
        </p:txBody>
      </p:sp>
      <p:sp>
        <p:nvSpPr>
          <p:cNvPr id="5" name="바닥글 개체 틀 2"/>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Proposed change of terminology: frame to </a:t>
            </a:r>
            <a:r>
              <a:rPr lang="en-US" altLang="ko-KR" sz="1600" dirty="0" err="1" smtClean="0">
                <a:solidFill>
                  <a:schemeClr val="tx2"/>
                </a:solidFill>
                <a:ea typeface="굴림" charset="-127"/>
              </a:rPr>
              <a:t>superframe</a:t>
            </a:r>
            <a:endParaRPr lang="en-US" altLang="ko-KR" sz="1600" dirty="0">
              <a:solidFill>
                <a:schemeClr val="tx2"/>
              </a:solidFill>
              <a:ea typeface="굴림" charset="-127"/>
            </a:endParaRPr>
          </a:p>
          <a:p>
            <a:r>
              <a:rPr lang="en-US" altLang="ko-KR" sz="1600" b="1" dirty="0">
                <a:solidFill>
                  <a:schemeClr val="tx2"/>
                </a:solidFill>
                <a:ea typeface="굴림" charset="-127"/>
              </a:rPr>
              <a:t>Date Submitted</a:t>
            </a:r>
            <a:r>
              <a:rPr lang="en-US" altLang="ko-KR" sz="1600" b="1">
                <a:solidFill>
                  <a:schemeClr val="tx2"/>
                </a:solidFill>
                <a:ea typeface="굴림" charset="-127"/>
              </a:rPr>
              <a:t>: </a:t>
            </a:r>
            <a:r>
              <a:rPr lang="en-US" altLang="ko-KR" sz="1600" smtClean="0">
                <a:solidFill>
                  <a:schemeClr val="tx2"/>
                </a:solidFill>
                <a:ea typeface="굴림" charset="-127"/>
              </a:rPr>
              <a:t>Jan</a:t>
            </a:r>
            <a:r>
              <a:rPr lang="en-US" altLang="ko-KR" sz="1600" dirty="0" smtClean="0">
                <a:solidFill>
                  <a:schemeClr val="tx2"/>
                </a:solidFill>
                <a:ea typeface="굴림" charset="-127"/>
              </a:rPr>
              <a:t>. 2015.</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err="1" smtClean="0">
                <a:ea typeface="굴림" charset="-127"/>
              </a:rPr>
              <a:t>Byung</a:t>
            </a:r>
            <a:r>
              <a:rPr lang="en-US" altLang="ko-KR" sz="1600" dirty="0" smtClean="0">
                <a:ea typeface="굴림" charset="-127"/>
              </a:rPr>
              <a:t>-Jae </a:t>
            </a:r>
            <a:r>
              <a:rPr lang="en-US" altLang="ko-KR" sz="1600" dirty="0" err="1" smtClean="0">
                <a:ea typeface="굴림" charset="-127"/>
              </a:rPr>
              <a:t>Kwak</a:t>
            </a:r>
            <a:r>
              <a:rPr lang="en-US" altLang="ko-KR" sz="1600" dirty="0" smtClean="0">
                <a:ea typeface="굴림" charset="-127"/>
              </a:rPr>
              <a:t>, </a:t>
            </a:r>
            <a:r>
              <a:rPr lang="en-US" altLang="ko-KR" sz="1600" dirty="0" err="1" smtClean="0">
                <a:ea typeface="굴림" charset="-127"/>
              </a:rPr>
              <a:t>Kapseok</a:t>
            </a:r>
            <a:r>
              <a:rPr lang="en-US" altLang="ko-KR" sz="1600" dirty="0" smtClean="0">
                <a:ea typeface="굴림" charset="-127"/>
              </a:rPr>
              <a:t> Chang, Moon-</a:t>
            </a:r>
            <a:r>
              <a:rPr lang="en-US" altLang="ko-KR" sz="1600" dirty="0" err="1" smtClean="0">
                <a:ea typeface="굴림" charset="-127"/>
              </a:rPr>
              <a:t>Sik</a:t>
            </a:r>
            <a:r>
              <a:rPr lang="en-US" altLang="ko-KR" sz="1600" dirty="0" smtClean="0">
                <a:ea typeface="굴림" charset="-127"/>
              </a:rPr>
              <a:t> Lee.</a:t>
            </a:r>
          </a:p>
          <a:p>
            <a:r>
              <a:rPr lang="en-US" altLang="ko-KR" sz="1600" dirty="0" smtClean="0">
                <a:solidFill>
                  <a:schemeClr val="tx2"/>
                </a:solidFill>
                <a:ea typeface="굴림" charset="-127"/>
              </a:rPr>
              <a:t>Company: </a:t>
            </a:r>
            <a:r>
              <a:rPr lang="en-US" altLang="ko-KR" sz="1600" dirty="0" smtClean="0">
                <a:ea typeface="굴림" charset="-127"/>
              </a:rPr>
              <a:t>ETRI</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Address: 218 </a:t>
            </a:r>
            <a:r>
              <a:rPr lang="en-US" altLang="ko-KR" sz="1600" dirty="0" err="1" smtClean="0">
                <a:solidFill>
                  <a:schemeClr val="tx2"/>
                </a:solidFill>
                <a:ea typeface="굴림" charset="-127"/>
              </a:rPr>
              <a:t>Gajeong-ro</a:t>
            </a:r>
            <a:r>
              <a:rPr lang="en-US" altLang="ko-KR" sz="1600" dirty="0" smtClean="0">
                <a:solidFill>
                  <a:schemeClr val="tx2"/>
                </a:solidFill>
                <a:ea typeface="굴림" charset="-127"/>
              </a:rPr>
              <a:t>, </a:t>
            </a:r>
            <a:r>
              <a:rPr lang="en-US" altLang="ko-KR" sz="1600" dirty="0" err="1" smtClean="0">
                <a:solidFill>
                  <a:schemeClr val="tx2"/>
                </a:solidFill>
                <a:ea typeface="굴림" charset="-127"/>
              </a:rPr>
              <a:t>Yuseong-gu</a:t>
            </a:r>
            <a:r>
              <a:rPr lang="en-US" altLang="ko-KR" sz="1600" dirty="0" smtClean="0">
                <a:solidFill>
                  <a:schemeClr val="tx2"/>
                </a:solidFill>
                <a:ea typeface="굴림" charset="-127"/>
              </a:rPr>
              <a:t>, Daejeon, 305-700, Korea</a:t>
            </a:r>
          </a:p>
          <a:p>
            <a:r>
              <a:rPr lang="en-US" altLang="ko-KR" sz="1600" dirty="0" smtClean="0">
                <a:solidFill>
                  <a:schemeClr val="tx2"/>
                </a:solidFill>
                <a:ea typeface="굴림" charset="-127"/>
              </a:rPr>
              <a:t>Voice: +82-42-860-6618</a:t>
            </a:r>
          </a:p>
          <a:p>
            <a:r>
              <a:rPr lang="en-US" altLang="ko-KR" sz="1600" dirty="0" smtClean="0">
                <a:solidFill>
                  <a:schemeClr val="tx2"/>
                </a:solidFill>
                <a:ea typeface="굴림" charset="-127"/>
              </a:rPr>
              <a:t>FAX:</a:t>
            </a:r>
          </a:p>
          <a:p>
            <a:r>
              <a:rPr lang="en-US" altLang="ko-KR" sz="1600" dirty="0" smtClean="0">
                <a:solidFill>
                  <a:schemeClr val="tx2"/>
                </a:solidFill>
                <a:ea typeface="굴림" charset="-127"/>
              </a:rPr>
              <a:t>E-Mail: [jkwak@etri.re.kr]</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ea typeface="굴림" charset="-127"/>
              </a:rPr>
              <a:t>P802.15.8 Draft D0.6</a:t>
            </a:r>
            <a:endParaRPr lang="en-US" altLang="ko-KR" dirty="0">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Change “frame” to “</a:t>
            </a:r>
            <a:r>
              <a:rPr lang="en-US" altLang="ko-KR" sz="1600" dirty="0" err="1" smtClean="0">
                <a:solidFill>
                  <a:schemeClr val="tx2"/>
                </a:solidFill>
                <a:ea typeface="굴림" charset="-127"/>
              </a:rPr>
              <a:t>superframe</a:t>
            </a:r>
            <a:r>
              <a:rPr lang="en-US" altLang="ko-KR" sz="1600" dirty="0" smtClean="0">
                <a:solidFill>
                  <a:schemeClr val="tx2"/>
                </a:solidFill>
                <a:ea typeface="굴림" charset="-127"/>
              </a:rPr>
              <a:t>” to make different parts of the document consistent.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Proposed change of terminology:</a:t>
            </a:r>
            <a:br>
              <a:rPr lang="en-US" altLang="ko-KR" dirty="0" smtClean="0"/>
            </a:br>
            <a:r>
              <a:rPr lang="en-US" altLang="ko-KR" dirty="0" smtClean="0"/>
              <a:t>frame to </a:t>
            </a:r>
            <a:r>
              <a:rPr lang="en-US" altLang="ko-KR" dirty="0" err="1" smtClean="0"/>
              <a:t>superframe</a:t>
            </a:r>
            <a:endParaRPr lang="ko-KR" altLang="en-US" dirty="0"/>
          </a:p>
        </p:txBody>
      </p:sp>
      <p:sp>
        <p:nvSpPr>
          <p:cNvPr id="3" name="부제목 2"/>
          <p:cNvSpPr>
            <a:spLocks noGrp="1"/>
          </p:cNvSpPr>
          <p:nvPr>
            <p:ph type="subTitle" idx="1"/>
          </p:nvPr>
        </p:nvSpPr>
        <p:spPr/>
        <p:txBody>
          <a:bodyPr/>
          <a:lstStyle/>
          <a:p>
            <a:r>
              <a:rPr lang="en-US" altLang="ko-KR" dirty="0" smtClean="0"/>
              <a:t>Jan. 2015</a:t>
            </a: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a:t>
            </a:r>
            <a:endParaRPr lang="ko-KR" altLang="en-US" dirty="0"/>
          </a:p>
        </p:txBody>
      </p:sp>
      <p:sp>
        <p:nvSpPr>
          <p:cNvPr id="3" name="내용 개체 틀 2"/>
          <p:cNvSpPr>
            <a:spLocks noGrp="1"/>
          </p:cNvSpPr>
          <p:nvPr>
            <p:ph idx="1"/>
          </p:nvPr>
        </p:nvSpPr>
        <p:spPr/>
        <p:txBody>
          <a:bodyPr/>
          <a:lstStyle/>
          <a:p>
            <a:r>
              <a:rPr lang="en-US" altLang="ko-KR" sz="2800" dirty="0" smtClean="0"/>
              <a:t>“Frame” and “</a:t>
            </a:r>
            <a:r>
              <a:rPr lang="en-US" altLang="ko-KR" sz="2800" dirty="0" err="1" smtClean="0"/>
              <a:t>superframe</a:t>
            </a:r>
            <a:r>
              <a:rPr lang="en-US" altLang="ko-KR" sz="2800" dirty="0" smtClean="0"/>
              <a:t>” are used to refer to the same thing in different parts of P802.15.8 Draft, leading to confusion.</a:t>
            </a:r>
          </a:p>
          <a:p>
            <a:r>
              <a:rPr lang="en-US" altLang="ko-KR" sz="2800" dirty="0" smtClean="0"/>
              <a:t>“Frame” is also used to refer to something different throughout P802.15.8 Draft, adding to the confusion.</a:t>
            </a:r>
          </a:p>
          <a:p>
            <a:r>
              <a:rPr lang="en-US" altLang="ko-KR" sz="2800" dirty="0" smtClean="0"/>
              <a:t>IEEE 802.15 TG8 already has a verbal consensus to use “</a:t>
            </a:r>
            <a:r>
              <a:rPr lang="en-US" altLang="ko-KR" sz="2800" dirty="0" err="1" smtClean="0"/>
              <a:t>superframe</a:t>
            </a:r>
            <a:r>
              <a:rPr lang="en-US" altLang="ko-KR" sz="2800" dirty="0" smtClean="0"/>
              <a:t>” to remove the confusion.</a:t>
            </a:r>
            <a:endParaRPr lang="ko-KR" altLang="en-US" sz="2800"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298587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of the Proposed Changes (1/2)</a:t>
            </a:r>
            <a:endParaRPr lang="ko-KR" altLang="en-US" dirty="0"/>
          </a:p>
        </p:txBody>
      </p:sp>
      <p:sp>
        <p:nvSpPr>
          <p:cNvPr id="3" name="내용 개체 틀 2"/>
          <p:cNvSpPr>
            <a:spLocks noGrp="1"/>
          </p:cNvSpPr>
          <p:nvPr>
            <p:ph idx="1"/>
          </p:nvPr>
        </p:nvSpPr>
        <p:spPr/>
        <p:txBody>
          <a:bodyPr/>
          <a:lstStyle/>
          <a:p>
            <a:r>
              <a:rPr lang="en-US" altLang="ko-KR" sz="2800" dirty="0" smtClean="0"/>
              <a:t>Frame</a:t>
            </a:r>
            <a:r>
              <a:rPr lang="ko-KR" altLang="en-US" sz="2800" dirty="0" smtClean="0"/>
              <a:t> </a:t>
            </a:r>
            <a:r>
              <a:rPr lang="en-US" altLang="ko-KR" sz="2800" dirty="0" smtClean="0">
                <a:sym typeface="Wingdings" panose="05000000000000000000" pitchFamily="2" charset="2"/>
              </a:rPr>
              <a:t> </a:t>
            </a:r>
            <a:r>
              <a:rPr lang="en-US" altLang="ko-KR" sz="2800" dirty="0" err="1" smtClean="0">
                <a:sym typeface="Wingdings" panose="05000000000000000000" pitchFamily="2" charset="2"/>
              </a:rPr>
              <a:t>Superframe</a:t>
            </a:r>
            <a:endParaRPr lang="en-US" altLang="ko-KR" sz="2800" dirty="0" smtClean="0">
              <a:sym typeface="Wingdings" panose="05000000000000000000" pitchFamily="2" charset="2"/>
            </a:endParaRPr>
          </a:p>
          <a:p>
            <a:pPr lvl="1"/>
            <a:r>
              <a:rPr lang="en-US" altLang="ko-KR" sz="2400" dirty="0" smtClean="0">
                <a:sym typeface="Wingdings" panose="05000000000000000000" pitchFamily="2" charset="2"/>
              </a:rPr>
              <a:t>To be in line with PAC UWB specification, but also with IEEE 802.15.4 specification.</a:t>
            </a:r>
          </a:p>
          <a:p>
            <a:pPr lvl="1"/>
            <a:r>
              <a:rPr lang="en-US" altLang="ko-KR" sz="2400" dirty="0" smtClean="0">
                <a:sym typeface="Wingdings" panose="05000000000000000000" pitchFamily="2" charset="2"/>
              </a:rPr>
              <a:t>To differentiate from packet and other usages of the word.</a:t>
            </a:r>
          </a:p>
          <a:p>
            <a:r>
              <a:rPr lang="en-US" altLang="ko-KR" sz="2800" dirty="0" smtClean="0">
                <a:sym typeface="Wingdings" panose="05000000000000000000" pitchFamily="2" charset="2"/>
              </a:rPr>
              <a:t>Other previous names</a:t>
            </a:r>
          </a:p>
          <a:p>
            <a:pPr lvl="1"/>
            <a:r>
              <a:rPr lang="en-US" altLang="ko-KR" sz="2400" dirty="0">
                <a:sym typeface="Wingdings" panose="05000000000000000000" pitchFamily="2" charset="2"/>
              </a:rPr>
              <a:t>S</a:t>
            </a:r>
            <a:r>
              <a:rPr lang="en-US" altLang="ko-KR" sz="2400" dirty="0" smtClean="0">
                <a:sym typeface="Wingdings" panose="05000000000000000000" pitchFamily="2" charset="2"/>
              </a:rPr>
              <a:t>ynchronization interval</a:t>
            </a:r>
          </a:p>
          <a:p>
            <a:pPr lvl="1"/>
            <a:r>
              <a:rPr lang="en-US" altLang="ko-KR" sz="2400" dirty="0">
                <a:sym typeface="Wingdings" panose="05000000000000000000" pitchFamily="2" charset="2"/>
              </a:rPr>
              <a:t>U</a:t>
            </a:r>
            <a:r>
              <a:rPr lang="en-US" altLang="ko-KR" sz="2400" dirty="0" smtClean="0">
                <a:sym typeface="Wingdings" panose="05000000000000000000" pitchFamily="2" charset="2"/>
              </a:rPr>
              <a:t>ltra-frame</a:t>
            </a:r>
          </a:p>
          <a:p>
            <a:pPr lvl="1"/>
            <a:r>
              <a:rPr lang="en-US" altLang="ko-KR" sz="2400" dirty="0">
                <a:sym typeface="Wingdings" panose="05000000000000000000" pitchFamily="2" charset="2"/>
              </a:rPr>
              <a:t>S</a:t>
            </a:r>
            <a:r>
              <a:rPr lang="en-US" altLang="ko-KR" sz="2400" dirty="0" smtClean="0">
                <a:sym typeface="Wingdings" panose="05000000000000000000" pitchFamily="2" charset="2"/>
              </a:rPr>
              <a:t>uper-frame.</a:t>
            </a:r>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271142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of the Proposed Changes (2/2)</a:t>
            </a:r>
            <a:endParaRPr lang="ko-KR" altLang="en-US" dirty="0"/>
          </a:p>
        </p:txBody>
      </p:sp>
      <p:sp>
        <p:nvSpPr>
          <p:cNvPr id="3" name="내용 개체 틀 2"/>
          <p:cNvSpPr>
            <a:spLocks noGrp="1"/>
          </p:cNvSpPr>
          <p:nvPr>
            <p:ph idx="1"/>
          </p:nvPr>
        </p:nvSpPr>
        <p:spPr/>
        <p:txBody>
          <a:bodyPr/>
          <a:lstStyle/>
          <a:p>
            <a:r>
              <a:rPr lang="en-US" altLang="ko-KR" sz="2800" dirty="0" smtClean="0">
                <a:sym typeface="Wingdings" panose="05000000000000000000" pitchFamily="2" charset="2"/>
              </a:rPr>
              <a:t>There are other usages of the word “frame” that won’t be changed</a:t>
            </a:r>
          </a:p>
          <a:p>
            <a:pPr lvl="1"/>
            <a:r>
              <a:rPr lang="en-US" altLang="ko-KR" sz="2400" dirty="0" smtClean="0">
                <a:sym typeface="Wingdings" panose="05000000000000000000" pitchFamily="2" charset="2"/>
              </a:rPr>
              <a:t>Use of “frame” referring to “packet” (ex: “frames up to 127 octets”, “ACK frame”, “frame check sequence, etc.)</a:t>
            </a:r>
          </a:p>
          <a:p>
            <a:pPr lvl="1"/>
            <a:r>
              <a:rPr lang="en-US" altLang="ko-KR" sz="2400" dirty="0" smtClean="0">
                <a:sym typeface="Wingdings" panose="05000000000000000000" pitchFamily="2" charset="2"/>
              </a:rPr>
              <a:t>PHY frame, ultra frame, super frame</a:t>
            </a:r>
            <a:r>
              <a:rPr lang="en-US" altLang="ko-KR" sz="2400" baseline="30000" dirty="0" smtClean="0">
                <a:sym typeface="Wingdings" panose="05000000000000000000" pitchFamily="2" charset="2"/>
              </a:rPr>
              <a:t>1</a:t>
            </a:r>
            <a:r>
              <a:rPr lang="en-US" altLang="ko-KR" sz="2400" dirty="0" smtClean="0">
                <a:sym typeface="Wingdings" panose="05000000000000000000" pitchFamily="2" charset="2"/>
              </a:rPr>
              <a:t>, data frame</a:t>
            </a:r>
          </a:p>
          <a:p>
            <a:pPr lvl="1"/>
            <a:r>
              <a:rPr lang="en-US" altLang="ko-KR" sz="2400" dirty="0" smtClean="0">
                <a:sym typeface="Wingdings" panose="05000000000000000000" pitchFamily="2" charset="2"/>
              </a:rPr>
              <a:t>TDD frame</a:t>
            </a:r>
          </a:p>
          <a:p>
            <a:pPr lvl="1"/>
            <a:r>
              <a:rPr lang="en-US" altLang="ko-KR" sz="2400" dirty="0" smtClean="0">
                <a:sym typeface="Wingdings" panose="05000000000000000000" pitchFamily="2" charset="2"/>
              </a:rPr>
              <a:t>UWB frame</a:t>
            </a:r>
          </a:p>
          <a:p>
            <a:pPr marL="457200" lvl="1" indent="0">
              <a:buNone/>
            </a:pP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sp>
        <p:nvSpPr>
          <p:cNvPr id="7" name="TextBox 6"/>
          <p:cNvSpPr txBox="1"/>
          <p:nvPr/>
        </p:nvSpPr>
        <p:spPr>
          <a:xfrm>
            <a:off x="755576" y="6093296"/>
            <a:ext cx="2206501" cy="276999"/>
          </a:xfrm>
          <a:prstGeom prst="rect">
            <a:avLst/>
          </a:prstGeom>
          <a:noFill/>
        </p:spPr>
        <p:txBody>
          <a:bodyPr wrap="none" rtlCol="0">
            <a:spAutoFit/>
          </a:bodyPr>
          <a:lstStyle/>
          <a:p>
            <a:r>
              <a:rPr lang="en-US" altLang="ko-KR" dirty="0" smtClean="0"/>
              <a:t>1: TG8 may want to discuss this</a:t>
            </a:r>
            <a:endParaRPr lang="ko-KR" altLang="en-US" dirty="0"/>
          </a:p>
        </p:txBody>
      </p:sp>
    </p:spTree>
    <p:extLst>
      <p:ext uri="{BB962C8B-B14F-4D97-AF65-F5344CB8AC3E}">
        <p14:creationId xmlns:p14="http://schemas.microsoft.com/office/powerpoint/2010/main" val="65623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Review of the Proposed Text Changes</a:t>
            </a: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graphicFrame>
        <p:nvGraphicFramePr>
          <p:cNvPr id="8" name="개체 7"/>
          <p:cNvGraphicFramePr>
            <a:graphicFrameLocks noChangeAspect="1"/>
          </p:cNvGraphicFramePr>
          <p:nvPr>
            <p:extLst>
              <p:ext uri="{D42A27DB-BD31-4B8C-83A1-F6EECF244321}">
                <p14:modId xmlns:p14="http://schemas.microsoft.com/office/powerpoint/2010/main" val="3000236543"/>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4"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1950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“Accept the change of terminology proposed </a:t>
            </a:r>
            <a:r>
              <a:rPr lang="en-US" altLang="ko-KR" dirty="0" smtClean="0"/>
              <a:t>in </a:t>
            </a:r>
            <a:r>
              <a:rPr lang="en-US" altLang="ko-KR" dirty="0" smtClean="0"/>
              <a:t>document </a:t>
            </a:r>
            <a:r>
              <a:rPr lang="en-US" altLang="ko-KR" dirty="0" smtClean="0"/>
              <a:t>15-15-0010-00-0008, and rename the term ‘Superframe’ referred by motion 2 in document 15-14-0689-02-0008.”</a:t>
            </a:r>
            <a:endParaRPr lang="en-US" altLang="ko-KR" dirty="0" smtClean="0"/>
          </a:p>
          <a:p>
            <a:r>
              <a:rPr lang="en-US" altLang="ko-KR" dirty="0" smtClean="0"/>
              <a:t>Mover</a:t>
            </a:r>
            <a:r>
              <a:rPr lang="en-US" altLang="ko-KR" dirty="0" smtClean="0"/>
              <a:t>: BJ</a:t>
            </a:r>
            <a:endParaRPr lang="en-US" altLang="ko-KR" dirty="0" smtClean="0"/>
          </a:p>
          <a:p>
            <a:r>
              <a:rPr lang="en-US" altLang="ko-KR" dirty="0" smtClean="0"/>
              <a:t>Second</a:t>
            </a:r>
            <a:r>
              <a:rPr lang="en-US" altLang="ko-KR" dirty="0" smtClean="0"/>
              <a:t>: Qing</a:t>
            </a:r>
            <a:endParaRPr lang="en-US" altLang="ko-KR" dirty="0" smtClean="0"/>
          </a:p>
          <a:p>
            <a:r>
              <a:rPr lang="en-US" altLang="ko-KR" dirty="0" smtClean="0"/>
              <a:t>Result: Yes/No/Abstain = </a:t>
            </a:r>
            <a:r>
              <a:rPr lang="en-US" altLang="ko-KR" dirty="0" smtClean="0"/>
              <a:t>9/0/0</a:t>
            </a:r>
            <a:endParaRPr lang="ko-KR" altLang="en-US" dirty="0"/>
          </a:p>
        </p:txBody>
      </p:sp>
      <p:sp>
        <p:nvSpPr>
          <p:cNvPr id="4" name="날짜 개체 틀 3"/>
          <p:cNvSpPr>
            <a:spLocks noGrp="1"/>
          </p:cNvSpPr>
          <p:nvPr>
            <p:ph type="dt" sz="half" idx="10"/>
          </p:nvPr>
        </p:nvSpPr>
        <p:spPr/>
        <p:txBody>
          <a:bodyPr/>
          <a:lstStyle/>
          <a:p>
            <a:r>
              <a:rPr lang="en-US" altLang="ko-KR" smtClean="0"/>
              <a:t>Jan.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spTree>
    <p:extLst>
      <p:ext uri="{BB962C8B-B14F-4D97-AF65-F5344CB8AC3E}">
        <p14:creationId xmlns:p14="http://schemas.microsoft.com/office/powerpoint/2010/main" val="2714148077"/>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107</TotalTime>
  <Words>355</Words>
  <Application>Microsoft Office PowerPoint</Application>
  <PresentationFormat>화면 슬라이드 쇼(4:3)</PresentationFormat>
  <Paragraphs>63</Paragraphs>
  <Slides>7</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7</vt:i4>
      </vt:variant>
    </vt:vector>
  </HeadingPairs>
  <TitlesOfParts>
    <vt:vector size="9" baseType="lpstr">
      <vt:lpstr>template</vt:lpstr>
      <vt:lpstr>패키지</vt:lpstr>
      <vt:lpstr>PowerPoint 프레젠테이션</vt:lpstr>
      <vt:lpstr>Proposed change of terminology: frame to superframe</vt:lpstr>
      <vt:lpstr>Introduction</vt:lpstr>
      <vt:lpstr>Summary of the Proposed Changes (1/2)</vt:lpstr>
      <vt:lpstr>Summary of the Proposed Changes (2/2)</vt:lpstr>
      <vt:lpstr>Review of the Proposed Text Changes</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sync</cp:lastModifiedBy>
  <cp:revision>24</cp:revision>
  <cp:lastPrinted>1998-02-10T13:28:06Z</cp:lastPrinted>
  <dcterms:created xsi:type="dcterms:W3CDTF">2014-03-12T01:39:25Z</dcterms:created>
  <dcterms:modified xsi:type="dcterms:W3CDTF">2015-01-13T16:10:56Z</dcterms:modified>
</cp:coreProperties>
</file>