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66" r:id="rId3"/>
    <p:sldId id="272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60" autoAdjust="0"/>
  </p:normalViewPr>
  <p:slideViewPr>
    <p:cSldViewPr>
      <p:cViewPr>
        <p:scale>
          <a:sx n="83" d="100"/>
          <a:sy n="83" d="100"/>
        </p:scale>
        <p:origin x="-2096" y="-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535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15-14/</a:t>
            </a:r>
            <a:r>
              <a:rPr lang="en-US" sz="1800" b="1" dirty="0" smtClean="0"/>
              <a:t>0688r1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8/dcn/14/18-14-0073-03-0000-comments-to-fcc-noi-on-above-24-ghz-gn-14-177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8/dcn/14/18-14-0075-02-0000-response-to-itu-r-wp-1a-draft-new-report-on-thz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</a:t>
            </a:r>
            <a:r>
              <a:rPr lang="en-US" sz="2000" b="0" dirty="0"/>
              <a:t> </a:t>
            </a:r>
            <a:r>
              <a:rPr lang="en-US" sz="2000" b="0" dirty="0" smtClean="0"/>
              <a:t>November 6, </a:t>
            </a:r>
            <a:r>
              <a:rPr lang="en-US" sz="2000" b="0" dirty="0" smtClean="0"/>
              <a:t>2014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790877"/>
              </p:ext>
            </p:extLst>
          </p:nvPr>
        </p:nvGraphicFramePr>
        <p:xfrm>
          <a:off x="506413" y="2276475"/>
          <a:ext cx="8159750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2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276475"/>
                        <a:ext cx="8159750" cy="248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flipH="1">
            <a:off x="696978" y="332602"/>
            <a:ext cx="1553585" cy="276999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dirty="0"/>
              <a:t>This document summarizes the activities of the IEEE 802.18 Radio Regulatory Technical Advisory Group (RR-TAG) during the IEEE 802 </a:t>
            </a:r>
            <a:r>
              <a:rPr lang="en-US" sz="2000" dirty="0" smtClean="0"/>
              <a:t>November </a:t>
            </a:r>
            <a:r>
              <a:rPr lang="en-US" sz="2000" dirty="0"/>
              <a:t>2014 Plenary Meeting at </a:t>
            </a:r>
            <a:r>
              <a:rPr lang="en-US" sz="2000" dirty="0" smtClean="0"/>
              <a:t>the Grand </a:t>
            </a:r>
            <a:r>
              <a:rPr lang="en-US" sz="2000" dirty="0"/>
              <a:t>Hyatt, San </a:t>
            </a:r>
            <a:r>
              <a:rPr lang="en-US" sz="2000" dirty="0" smtClean="0"/>
              <a:t>Antonio, TX.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b="1" dirty="0"/>
              <a:t>Comments to FCC NOI on Above 24 </a:t>
            </a:r>
            <a:r>
              <a:rPr lang="en-US" b="1" dirty="0" smtClean="0"/>
              <a:t>GHz </a:t>
            </a:r>
            <a:r>
              <a:rPr lang="en-US" b="1" dirty="0"/>
              <a:t>GN 14-</a:t>
            </a:r>
            <a:r>
              <a:rPr lang="en-US" b="1" dirty="0" smtClean="0"/>
              <a:t>177</a:t>
            </a:r>
          </a:p>
          <a:p>
            <a:pPr marL="685800" lvl="2" indent="-342900"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Link: </a:t>
            </a:r>
            <a:r>
              <a:rPr lang="nl-NL" b="0" dirty="0" smtClean="0">
                <a:hlinkClick r:id="rId2"/>
              </a:rPr>
              <a:t>https://mentor.ieee.org/802.18/dcn/14/18-14-0073-03-0000-comments-to-fcc-noi-on-above-24-ghz-gn-14-177.docx</a:t>
            </a: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ITU-R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On behalf of 802.15: </a:t>
            </a:r>
            <a:r>
              <a:rPr lang="en-US" sz="2000" dirty="0"/>
              <a:t>Response to ITU-R WP 1A Draft New Report on </a:t>
            </a:r>
            <a:r>
              <a:rPr lang="en-US" sz="2000" dirty="0" smtClean="0"/>
              <a:t>THz, links: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Edited Report: </a:t>
            </a:r>
            <a:r>
              <a:rPr lang="en-US" sz="1600" dirty="0" smtClean="0">
                <a:hlinkClick r:id="rId2"/>
              </a:rPr>
              <a:t>https://mentor.ieee.org/802.18/dcn/14/18-14-0075-02-0000-response-to-itu-r-wp-1a-draft-new-report-on-thz.docx</a:t>
            </a:r>
            <a:endParaRPr lang="en-US" sz="1600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Cover Letter: </a:t>
            </a:r>
            <a:r>
              <a:rPr lang="en-US" sz="1600" dirty="0" smtClean="0">
                <a:hlinkClick r:id="rId2"/>
              </a:rPr>
              <a:t>https://mentor.ieee.org/802.18/dcn/14/18-14-0075-02-0000-response-to-itu-r-wp-1a-draft-new-report-on-thz.docx</a:t>
            </a: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3585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Other Matters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The RR-TAG </a:t>
            </a:r>
            <a:r>
              <a:rPr lang="en-US" sz="2000" dirty="0" smtClean="0"/>
              <a:t>edited the TAG OM. </a:t>
            </a:r>
            <a:r>
              <a:rPr lang="en-US" sz="2000" dirty="0" smtClean="0"/>
              <a:t>Final review and approval </a:t>
            </a:r>
            <a:r>
              <a:rPr lang="en-US" sz="2000" dirty="0" smtClean="0"/>
              <a:t>was deferred until the January 2015 meeting.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The RR-TAG scheduled meetings for every two weeks beginning in January 2015.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The RR-TAG adjourned in </a:t>
            </a:r>
            <a:r>
              <a:rPr lang="en-US" sz="2000" dirty="0" smtClean="0"/>
              <a:t>AM2 </a:t>
            </a:r>
            <a:r>
              <a:rPr lang="en-US" sz="2000" dirty="0"/>
              <a:t>on </a:t>
            </a:r>
            <a:r>
              <a:rPr lang="en-US" sz="2000" dirty="0" smtClean="0"/>
              <a:t>Thursday. The next face to face meeting of the RR-TAG will be at the January 2015 Interim Meeting in Atlanta, GA.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1600" b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3585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672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754</TotalTime>
  <Words>436</Words>
  <Application>Microsoft Macintosh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802-18-Submission</vt:lpstr>
      <vt:lpstr>Document</vt:lpstr>
      <vt:lpstr>Liaison Report from 802.18</vt:lpstr>
      <vt:lpstr>Overview</vt:lpstr>
      <vt:lpstr>FCC Documents Approved</vt:lpstr>
      <vt:lpstr>ITU-R Documents Approved</vt:lpstr>
      <vt:lpstr>Other Matters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May 2014</dc:title>
  <dc:creator>John H Notor</dc:creator>
  <cp:keywords>May 2014</cp:keywords>
  <cp:lastModifiedBy>John H Notor</cp:lastModifiedBy>
  <cp:revision>259</cp:revision>
  <cp:lastPrinted>2012-05-17T14:33:36Z</cp:lastPrinted>
  <dcterms:created xsi:type="dcterms:W3CDTF">2012-05-17T18:49:07Z</dcterms:created>
  <dcterms:modified xsi:type="dcterms:W3CDTF">2014-11-06T20:01:58Z</dcterms:modified>
</cp:coreProperties>
</file>