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2096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15-14/</a:t>
            </a:r>
            <a:r>
              <a:rPr lang="en-US" sz="1800" b="1" dirty="0" smtClean="0"/>
              <a:t>0688r0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4/18-14-0073-03-0000-comments-to-fcc-noi-on-above-24-ghz-gn-14-177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4/18-14-0075-02-0000-response-to-itu-r-wp-1a-draft-new-report-on-thz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July </a:t>
            </a:r>
            <a:r>
              <a:rPr lang="en-US" sz="2000" b="0" dirty="0"/>
              <a:t>6</a:t>
            </a:r>
            <a:r>
              <a:rPr lang="en-US" sz="2000" b="0" dirty="0" smtClean="0"/>
              <a:t>, </a:t>
            </a:r>
            <a:r>
              <a:rPr lang="en-US" sz="2000" b="0" dirty="0" smtClean="0"/>
              <a:t>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90877"/>
              </p:ext>
            </p:extLst>
          </p:nvPr>
        </p:nvGraphicFramePr>
        <p:xfrm>
          <a:off x="506413" y="2276475"/>
          <a:ext cx="81597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76475"/>
                        <a:ext cx="815975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/>
              <a:t>This document summarizes the activities of the IEEE 802.18 Radio Regulatory Technical Advisory Group (RR-TAG) during the IEEE 802 </a:t>
            </a:r>
            <a:r>
              <a:rPr lang="en-US" sz="2000" dirty="0" smtClean="0"/>
              <a:t>November </a:t>
            </a:r>
            <a:r>
              <a:rPr lang="en-US" sz="2000" dirty="0"/>
              <a:t>2014 Plenary Meeting at </a:t>
            </a:r>
            <a:r>
              <a:rPr lang="en-US" sz="2000" dirty="0" smtClean="0"/>
              <a:t>the Grand </a:t>
            </a:r>
            <a:r>
              <a:rPr lang="en-US" sz="2000" dirty="0"/>
              <a:t>Hyatt, San </a:t>
            </a:r>
            <a:r>
              <a:rPr lang="en-US" sz="2000" dirty="0" smtClean="0"/>
              <a:t>Antonio, TX.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b="1" dirty="0"/>
              <a:t>Comments to FCC NOI on Above 24 </a:t>
            </a:r>
            <a:r>
              <a:rPr lang="en-US" b="1" dirty="0" smtClean="0"/>
              <a:t>GHz </a:t>
            </a:r>
            <a:r>
              <a:rPr lang="en-US" b="1" dirty="0"/>
              <a:t>GN 14-</a:t>
            </a:r>
            <a:r>
              <a:rPr lang="en-US" b="1" dirty="0" smtClean="0"/>
              <a:t>177</a:t>
            </a:r>
          </a:p>
          <a:p>
            <a:pPr marL="685800" lvl="2" indent="-342900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Link: </a:t>
            </a:r>
            <a:r>
              <a:rPr lang="nl-NL" b="0" dirty="0" smtClean="0">
                <a:hlinkClick r:id="rId2"/>
              </a:rPr>
              <a:t>https://mentor.ieee.org/802.18/dcn/14/18-14-0073-03-0000-comments-to-fcc-noi-on-above-24-ghz-gn-14-177.docx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On behalf of </a:t>
            </a:r>
            <a:r>
              <a:rPr lang="en-US" sz="2000" dirty="0" smtClean="0"/>
              <a:t>802.15: </a:t>
            </a:r>
            <a:r>
              <a:rPr lang="en-US" sz="2000" dirty="0"/>
              <a:t>Response to ITU-R WP 1A Draft New Report on </a:t>
            </a:r>
            <a:r>
              <a:rPr lang="en-US" sz="2000" dirty="0" smtClean="0"/>
              <a:t>THz, links: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Edited Report: </a:t>
            </a:r>
            <a:r>
              <a:rPr lang="en-US" sz="1600" dirty="0" smtClean="0">
                <a:hlinkClick r:id="rId2"/>
              </a:rPr>
              <a:t>https://mentor.ieee.org/802.18/dcn/14/18-14-0075-02-0000-response-to-itu-r-wp-1a-draft-new-report-on-thz.docx</a:t>
            </a:r>
            <a:endParaRPr lang="en-US" sz="16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Cover Letter: </a:t>
            </a:r>
            <a:r>
              <a:rPr lang="en-US" sz="1600" dirty="0" smtClean="0">
                <a:hlinkClick r:id="rId2"/>
              </a:rPr>
              <a:t>https://mentor.ieee.org/802.18/dcn/14/18-14-0075-02-0000-response-to-itu-r-wp-1a-draft-new-report-on-thz.docx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Other Matters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RR-TAG </a:t>
            </a:r>
            <a:r>
              <a:rPr lang="en-US" sz="2000" dirty="0" smtClean="0"/>
              <a:t>edited the TAG OM. Approval was deferred until the January 2015 meeting.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The </a:t>
            </a:r>
            <a:r>
              <a:rPr lang="en-US" sz="2000" dirty="0" smtClean="0"/>
              <a:t>RR-TAG scheduled meetings for every two weeks beginning </a:t>
            </a:r>
            <a:r>
              <a:rPr lang="en-US" sz="2000" dirty="0" smtClean="0"/>
              <a:t>in January 2015.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RR-TAG adjourned in </a:t>
            </a:r>
            <a:r>
              <a:rPr lang="en-US" sz="2000" dirty="0" smtClean="0"/>
              <a:t>AM2 </a:t>
            </a:r>
            <a:r>
              <a:rPr lang="en-US" sz="2000" dirty="0"/>
              <a:t>on </a:t>
            </a:r>
            <a:r>
              <a:rPr lang="en-US" sz="2000" dirty="0" smtClean="0"/>
              <a:t>Thursday. </a:t>
            </a:r>
            <a:r>
              <a:rPr lang="en-US" sz="2000" dirty="0" smtClean="0"/>
              <a:t>The next face to face meeting of the RR-TAG will be at the </a:t>
            </a:r>
            <a:r>
              <a:rPr lang="en-US" sz="2000" dirty="0" smtClean="0"/>
              <a:t>January 2015 Interim Meeting in Atlanta, GA.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751</TotalTime>
  <Words>433</Words>
  <Application>Microsoft Macintosh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 Approved</vt:lpstr>
      <vt:lpstr>ITU-R Documents Approved</vt:lpstr>
      <vt:lpstr>Other Matters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H Notor</cp:lastModifiedBy>
  <cp:revision>254</cp:revision>
  <cp:lastPrinted>2012-05-17T14:33:36Z</cp:lastPrinted>
  <dcterms:created xsi:type="dcterms:W3CDTF">2012-05-17T18:49:07Z</dcterms:created>
  <dcterms:modified xsi:type="dcterms:W3CDTF">2014-11-06T19:54:20Z</dcterms:modified>
</cp:coreProperties>
</file>