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66" r:id="rId3"/>
    <p:sldId id="272" r:id="rId4"/>
    <p:sldId id="280" r:id="rId5"/>
    <p:sldId id="281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660" autoAdjust="0"/>
  </p:normalViewPr>
  <p:slideViewPr>
    <p:cSldViewPr>
      <p:cViewPr>
        <p:scale>
          <a:sx n="83" d="100"/>
          <a:sy n="83" d="100"/>
        </p:scale>
        <p:origin x="-2096" y="-3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15-13/0083r0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535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November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15-14/</a:t>
            </a:r>
            <a:r>
              <a:rPr lang="en-US" sz="1800" b="1" dirty="0" smtClean="0"/>
              <a:t>0688r0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4/18-14-0073-03-0000-comments-to-fcc-noi-on-above-24-ghz-gn-14-177.docx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802.18/dcn/14/18-14-0075-02-0000-response-to-itu-r-wp-1a-draft-new-report-on-thz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 dirty="0" smtClean="0"/>
              <a:t>:</a:t>
            </a:r>
            <a:r>
              <a:rPr lang="en-US" sz="2000" b="0" dirty="0"/>
              <a:t> </a:t>
            </a:r>
            <a:r>
              <a:rPr lang="en-US" sz="2000" b="0" dirty="0" smtClean="0"/>
              <a:t>July </a:t>
            </a:r>
            <a:r>
              <a:rPr lang="en-US" sz="2000" b="0" dirty="0"/>
              <a:t>6</a:t>
            </a:r>
            <a:r>
              <a:rPr lang="en-US" sz="2000" b="0" dirty="0" smtClean="0"/>
              <a:t>, </a:t>
            </a:r>
            <a:r>
              <a:rPr lang="en-US" sz="2000" b="0" dirty="0" smtClean="0"/>
              <a:t>2014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1790877"/>
              </p:ext>
            </p:extLst>
          </p:nvPr>
        </p:nvGraphicFramePr>
        <p:xfrm>
          <a:off x="506413" y="2276475"/>
          <a:ext cx="8159750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276475"/>
                        <a:ext cx="8159750" cy="2482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 flipH="1">
            <a:off x="696978" y="332602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dirty="0"/>
              <a:t>This document summarizes the activities of the IEEE 802.18 Radio Regulatory Technical Advisory Group (RR-TAG) during the IEEE 802 </a:t>
            </a:r>
            <a:r>
              <a:rPr lang="en-US" sz="2000" dirty="0" smtClean="0"/>
              <a:t>November </a:t>
            </a:r>
            <a:r>
              <a:rPr lang="en-US" sz="2000" dirty="0"/>
              <a:t>2014 Plenary Meeting at </a:t>
            </a:r>
            <a:r>
              <a:rPr lang="en-US" sz="2000" dirty="0" smtClean="0"/>
              <a:t>the Grand </a:t>
            </a:r>
            <a:r>
              <a:rPr lang="en-US" sz="2000" dirty="0"/>
              <a:t>Hyatt, San </a:t>
            </a:r>
            <a:r>
              <a:rPr lang="en-US" sz="2000" dirty="0" smtClean="0"/>
              <a:t>Antonio, TX.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8001000" cy="4114800"/>
          </a:xfrm>
        </p:spPr>
        <p:txBody>
          <a:bodyPr/>
          <a:lstStyle/>
          <a:p>
            <a:pPr marL="342900" lvl="1" indent="-342900">
              <a:spcBef>
                <a:spcPts val="0"/>
              </a:spcBef>
              <a:spcAft>
                <a:spcPts val="600"/>
              </a:spcAft>
              <a:buFontTx/>
              <a:buChar char="•"/>
            </a:pPr>
            <a:r>
              <a:rPr lang="en-US" b="1" dirty="0"/>
              <a:t>Comments to FCC NOI on Above 24 </a:t>
            </a:r>
            <a:r>
              <a:rPr lang="en-US" b="1" dirty="0" smtClean="0"/>
              <a:t>GHz </a:t>
            </a:r>
            <a:r>
              <a:rPr lang="en-US" b="1" dirty="0"/>
              <a:t>GN 14-</a:t>
            </a:r>
            <a:r>
              <a:rPr lang="en-US" b="1" dirty="0" smtClean="0"/>
              <a:t>177</a:t>
            </a:r>
          </a:p>
          <a:p>
            <a:pPr marL="685800" lvl="2" indent="-342900">
              <a:spcBef>
                <a:spcPts val="0"/>
              </a:spcBef>
              <a:spcAft>
                <a:spcPts val="600"/>
              </a:spcAft>
            </a:pPr>
            <a:r>
              <a:rPr lang="en-US" b="0" dirty="0" smtClean="0"/>
              <a:t>Link: </a:t>
            </a:r>
            <a:r>
              <a:rPr lang="nl-NL" b="0" dirty="0" smtClean="0">
                <a:hlinkClick r:id="rId2"/>
              </a:rPr>
              <a:t>https://mentor.ieee.org/802.18/dcn/14/18-14-0073-03-0000-comments-to-fcc-noi-on-above-24-ghz-gn-14-177.docx</a:t>
            </a:r>
            <a:endParaRPr lang="en-US" b="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ITU-R Documents Approved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050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On behalf of </a:t>
            </a:r>
            <a:r>
              <a:rPr lang="en-US" sz="2000" dirty="0" smtClean="0"/>
              <a:t>802.15: </a:t>
            </a:r>
            <a:r>
              <a:rPr lang="en-US" sz="2000" dirty="0"/>
              <a:t>Response to ITU-R WP 1A Draft New Report on </a:t>
            </a:r>
            <a:r>
              <a:rPr lang="en-US" sz="2000" dirty="0" smtClean="0"/>
              <a:t>THz, links: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Edited Report: </a:t>
            </a:r>
            <a:r>
              <a:rPr lang="en-US" sz="1600" dirty="0" smtClean="0">
                <a:hlinkClick r:id="rId2"/>
              </a:rPr>
              <a:t>https://mentor.ieee.org/802.18/dcn/14/18-14-0075-02-0000-response-to-itu-r-wp-1a-draft-new-report-on-thz.docx</a:t>
            </a:r>
            <a:endParaRPr lang="en-US" sz="1600" dirty="0" smtClean="0"/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600" dirty="0" smtClean="0"/>
              <a:t>Cover Letter: </a:t>
            </a:r>
            <a:r>
              <a:rPr lang="en-US" sz="1600" dirty="0" smtClean="0">
                <a:hlinkClick r:id="rId2"/>
              </a:rPr>
              <a:t>https://mentor.ieee.org/802.18/dcn/14/18-14-0075-02-0000-response-to-itu-r-wp-1a-draft-new-report-on-thz.docx</a:t>
            </a:r>
            <a:endParaRPr lang="en-US" sz="16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r>
              <a:rPr lang="en-GB" sz="2800" dirty="0" smtClean="0"/>
              <a:t>Other Matters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RR-TAG </a:t>
            </a:r>
            <a:r>
              <a:rPr lang="en-US" sz="2000" dirty="0" smtClean="0"/>
              <a:t>edited the TAG OM. Approval was deferred until the January 2015 meeting.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 smtClean="0"/>
              <a:t>The </a:t>
            </a:r>
            <a:r>
              <a:rPr lang="en-US" sz="2000" dirty="0" smtClean="0"/>
              <a:t>RR-TAG scheduled meetings for every two weeks beginning </a:t>
            </a:r>
            <a:r>
              <a:rPr lang="en-US" sz="2000" dirty="0" smtClean="0"/>
              <a:t>in January 2015.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000" dirty="0"/>
              <a:t>The RR-TAG adjourned in </a:t>
            </a:r>
            <a:r>
              <a:rPr lang="en-US" sz="2000" dirty="0" smtClean="0"/>
              <a:t>AM2 </a:t>
            </a:r>
            <a:r>
              <a:rPr lang="en-US" sz="2000" dirty="0"/>
              <a:t>on </a:t>
            </a:r>
            <a:r>
              <a:rPr lang="en-US" sz="2000" dirty="0" smtClean="0"/>
              <a:t>Thursday. </a:t>
            </a:r>
            <a:r>
              <a:rPr lang="en-US" sz="2000" dirty="0" smtClean="0"/>
              <a:t>The next face to face meeting of the RR-TAG will be at the </a:t>
            </a:r>
            <a:r>
              <a:rPr lang="en-US" sz="2000" dirty="0" smtClean="0"/>
              <a:t>January 2015 Interim Meeting in Atlanta, GA.</a:t>
            </a:r>
            <a:endParaRPr lang="en-US" sz="20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600" b="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smtClean="0"/>
              <a:t>July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72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751</TotalTime>
  <Words>433</Words>
  <Application>Microsoft Macintosh PowerPoint</Application>
  <PresentationFormat>On-screen Show (4:3)</PresentationFormat>
  <Paragraphs>35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802-18-Submission</vt:lpstr>
      <vt:lpstr>Document</vt:lpstr>
      <vt:lpstr>Liaison Report from 802.18</vt:lpstr>
      <vt:lpstr>Overview</vt:lpstr>
      <vt:lpstr>FCC Documents Approved</vt:lpstr>
      <vt:lpstr>ITU-R Documents Approved</vt:lpstr>
      <vt:lpstr>Other Matters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from 802.18 May 2014</dc:title>
  <dc:creator>John H Notor</dc:creator>
  <cp:keywords>May 2014</cp:keywords>
  <cp:lastModifiedBy>John H Notor</cp:lastModifiedBy>
  <cp:revision>254</cp:revision>
  <cp:lastPrinted>2012-05-17T14:33:36Z</cp:lastPrinted>
  <dcterms:created xsi:type="dcterms:W3CDTF">2012-05-17T18:49:07Z</dcterms:created>
  <dcterms:modified xsi:type="dcterms:W3CDTF">2014-11-06T19:54:20Z</dcterms:modified>
</cp:coreProperties>
</file>