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7"/>
  </p:notesMasterIdLst>
  <p:handoutMasterIdLst>
    <p:handoutMasterId r:id="rId8"/>
  </p:handoutMasterIdLst>
  <p:sldIdLst>
    <p:sldId id="256" r:id="rId3"/>
    <p:sldId id="257" r:id="rId4"/>
    <p:sldId id="315" r:id="rId5"/>
    <p:sldId id="316" r:id="rId6"/>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24" autoAdjust="0"/>
  </p:normalViewPr>
  <p:slideViewPr>
    <p:cSldViewPr>
      <p:cViewPr varScale="1">
        <p:scale>
          <a:sx n="73" d="100"/>
          <a:sy n="73" d="100"/>
        </p:scale>
        <p:origin x="-1230" y="-102"/>
      </p:cViewPr>
      <p:guideLst>
        <p:guide orient="horz" pos="2160"/>
        <p:guide pos="2880"/>
      </p:guideLst>
    </p:cSldViewPr>
  </p:slideViewPr>
  <p:outlineViewPr>
    <p:cViewPr varScale="1">
      <p:scale>
        <a:sx n="170" d="200"/>
        <a:sy n="170" d="200"/>
      </p:scale>
      <p:origin x="0" y="1140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11/6/2014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extLst>
      <p:ext uri="{BB962C8B-B14F-4D97-AF65-F5344CB8AC3E}">
        <p14:creationId xmlns="" xmlns:p14="http://schemas.microsoft.com/office/powerpoint/2010/main" val="3325600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extLst>
      <p:ext uri="{BB962C8B-B14F-4D97-AF65-F5344CB8AC3E}">
        <p14:creationId xmlns="" xmlns:p14="http://schemas.microsoft.com/office/powerpoint/2010/main" val="212815646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extLst>
      <p:ext uri="{BB962C8B-B14F-4D97-AF65-F5344CB8AC3E}">
        <p14:creationId xmlns="" xmlns:p14="http://schemas.microsoft.com/office/powerpoint/2010/main" val="3885202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 xmlns:p14="http://schemas.microsoft.com/office/powerpoint/2010/main" val="690466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 xmlns:p14="http://schemas.microsoft.com/office/powerpoint/2010/main" val="74440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4</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smtClean="0"/>
              <a:t>Sept 2014</a:t>
            </a:r>
            <a:endParaRPr lang="en-US"/>
          </a:p>
        </p:txBody>
      </p:sp>
      <p:sp>
        <p:nvSpPr>
          <p:cNvPr id="5" name="Rectangle 4"/>
          <p:cNvSpPr>
            <a:spLocks noGrp="1" noChangeArrowheads="1"/>
          </p:cNvSpPr>
          <p:nvPr>
            <p:ph type="ftr" idx="11"/>
          </p:nvPr>
        </p:nvSpPr>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305256"/>
            <a:ext cx="2025650" cy="28688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smtClean="0"/>
              <a:t>Sept 2014</a:t>
            </a:r>
            <a:endParaRPr lang="en-US" dirty="0"/>
          </a:p>
        </p:txBody>
      </p:sp>
      <p:sp>
        <p:nvSpPr>
          <p:cNvPr id="1028" name="Rectangle 4"/>
          <p:cNvSpPr>
            <a:spLocks noGrp="1" noChangeArrowheads="1"/>
          </p:cNvSpPr>
          <p:nvPr>
            <p:ph type="ftr"/>
          </p:nvPr>
        </p:nvSpPr>
        <p:spPr bwMode="auto">
          <a:xfrm>
            <a:off x="5562600" y="6475413"/>
            <a:ext cx="30162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defRPr sz="1600">
                <a:solidFill>
                  <a:srgbClr val="000000"/>
                </a:solidFill>
                <a:latin typeface="Times New Roman" pitchFamily="16" charset="0"/>
                <a:ea typeface="+mn-ea"/>
                <a:cs typeface="+mn-cs"/>
              </a:defRPr>
            </a:lvl1pPr>
          </a:lstStyle>
          <a:p>
            <a:pPr>
              <a:defRPr/>
            </a:pPr>
            <a:r>
              <a:rPr lang="en-US" dirty="0" smtClean="0"/>
              <a:t>Dietmar Eggert (ATMEL)</a:t>
            </a:r>
            <a:endParaRPr lang="en-US" dirty="0"/>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305256"/>
            <a:ext cx="4160838" cy="215444"/>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a:t>
            </a:r>
            <a:r>
              <a:rPr lang="en-US" sz="1400" b="1" dirty="0" smtClean="0">
                <a:solidFill>
                  <a:schemeClr val="tx1"/>
                </a:solidFill>
              </a:rPr>
              <a:t>IEEE-15-14-0686-01-004r</a:t>
            </a:r>
            <a:r>
              <a:rPr lang="en-US" sz="1400" b="1" dirty="0" smtClean="0"/>
              <a:t>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Benjamin Rolfe, BCA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Nov 2014</a:t>
            </a:r>
          </a:p>
        </p:txBody>
      </p:sp>
      <p:sp>
        <p:nvSpPr>
          <p:cNvPr id="4099" name="Footer Placeholder 3"/>
          <p:cNvSpPr>
            <a:spLocks noGrp="1"/>
          </p:cNvSpPr>
          <p:nvPr>
            <p:ph type="ftr" idx="11"/>
          </p:nvPr>
        </p:nvSpPr>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smtClean="0"/>
              <a:t>Dietmar Eggert, ATMEL</a:t>
            </a:r>
            <a:endParaRPr lang="en-US" sz="1200" dirty="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November 2014 Closing Report</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November 6</a:t>
            </a:r>
            <a:r>
              <a:rPr lang="en-US" sz="1800" baseline="30000" dirty="0" smtClean="0">
                <a:solidFill>
                  <a:srgbClr val="000000"/>
                </a:solidFill>
              </a:rPr>
              <a:t>th</a:t>
            </a:r>
            <a:r>
              <a:rPr lang="en-US" sz="1800" dirty="0" smtClean="0">
                <a:solidFill>
                  <a:srgbClr val="000000"/>
                </a:solidFill>
              </a:rPr>
              <a:t>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smtClean="0">
                <a:solidFill>
                  <a:schemeClr val="tx1"/>
                </a:solidFill>
              </a:rPr>
              <a:t>Dietmar Eggert</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(dietmar.eggert@gmail.com)</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Closing report task group 802.15.4r</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Closing Report for TG 4r Sessions</a:t>
            </a:r>
          </a:p>
        </p:txBody>
      </p:sp>
      <p:sp>
        <p:nvSpPr>
          <p:cNvPr id="5122" name="Date Placeholder 2"/>
          <p:cNvSpPr>
            <a:spLocks noGrp="1"/>
          </p:cNvSpPr>
          <p:nvPr>
            <p:ph type="dt" idx="10"/>
          </p:nvPr>
        </p:nvSpPr>
        <p:spPr/>
        <p:txBody>
          <a:bodyPr/>
          <a:lstStyle/>
          <a:p>
            <a:pPr>
              <a:defRPr/>
            </a:pPr>
            <a:r>
              <a:rPr lang="en-US" sz="1600" dirty="0" smtClean="0">
                <a:latin typeface="Times New Roman" pitchFamily="18" charset="0"/>
              </a:rPr>
              <a:t>Nov 2014</a:t>
            </a: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smtClean="0"/>
              <a:t>Dietmar Eggert, ATMEL</a:t>
            </a:r>
            <a:endParaRPr lang="en-US" sz="1200" dirty="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San Antonio, US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November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Nov 2014</a:t>
            </a:r>
          </a:p>
        </p:txBody>
      </p:sp>
      <p:sp>
        <p:nvSpPr>
          <p:cNvPr id="12291" name="Footer Placeholder 4"/>
          <p:cNvSpPr>
            <a:spLocks noGrp="1"/>
          </p:cNvSpPr>
          <p:nvPr>
            <p:ph type="ftr" sz="quarter" idx="11"/>
          </p:nvPr>
        </p:nvSpPr>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smtClean="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Status</a:t>
            </a:r>
          </a:p>
        </p:txBody>
      </p:sp>
      <p:sp>
        <p:nvSpPr>
          <p:cNvPr id="12294" name="Rectangle 2"/>
          <p:cNvSpPr>
            <a:spLocks noGrp="1" noChangeArrowheads="1"/>
          </p:cNvSpPr>
          <p:nvPr>
            <p:ph type="body" idx="1"/>
          </p:nvPr>
        </p:nvSpPr>
        <p:spPr>
          <a:xfrm>
            <a:off x="152400" y="1219200"/>
            <a:ext cx="8763000" cy="4106863"/>
          </a:xfrm>
        </p:spPr>
        <p:txBody>
          <a:bodyPr/>
          <a:lstStyle/>
          <a:p>
            <a:pPr>
              <a:buFont typeface="Arial" pitchFamily="34" charset="0"/>
              <a:buChar char="•"/>
              <a:defRPr/>
            </a:pPr>
            <a:r>
              <a:rPr lang="en-US" sz="2400" dirty="0" smtClean="0">
                <a:solidFill>
                  <a:schemeClr val="tx1"/>
                </a:solidFill>
                <a:latin typeface="+mj-lt"/>
              </a:rPr>
              <a:t>Conducted 4 meetings this week (Mon AM1, Tue AM2, Wed PM2 and Thu PM1)</a:t>
            </a:r>
          </a:p>
          <a:p>
            <a:pPr>
              <a:buFont typeface="Arial" pitchFamily="34" charset="0"/>
              <a:buChar char="•"/>
              <a:defRPr/>
            </a:pPr>
            <a:r>
              <a:rPr lang="en-US" sz="2400" dirty="0" smtClean="0">
                <a:solidFill>
                  <a:schemeClr val="tx1"/>
                </a:solidFill>
                <a:latin typeface="+mj-lt"/>
              </a:rPr>
              <a:t>Discussions about continuation of leadership</a:t>
            </a:r>
          </a:p>
          <a:p>
            <a:pPr>
              <a:buFont typeface="Arial" pitchFamily="34" charset="0"/>
              <a:buChar char="•"/>
              <a:defRPr/>
            </a:pPr>
            <a:r>
              <a:rPr lang="en-US" sz="2400" dirty="0" smtClean="0">
                <a:solidFill>
                  <a:schemeClr val="tx1"/>
                </a:solidFill>
                <a:latin typeface="+mj-lt"/>
              </a:rPr>
              <a:t>Completed Technical Guidelines Document</a:t>
            </a:r>
            <a:br>
              <a:rPr lang="en-US" sz="2400" dirty="0" smtClean="0">
                <a:solidFill>
                  <a:schemeClr val="tx1"/>
                </a:solidFill>
                <a:latin typeface="+mj-lt"/>
              </a:rPr>
            </a:br>
            <a:r>
              <a:rPr lang="en-US" sz="2400" dirty="0" smtClean="0">
                <a:solidFill>
                  <a:schemeClr val="tx1"/>
                </a:solidFill>
                <a:latin typeface="+mj-lt"/>
              </a:rPr>
              <a:t> (Result posted in doc #15-14-0297-03)</a:t>
            </a:r>
          </a:p>
          <a:p>
            <a:pPr>
              <a:buFont typeface="Arial" pitchFamily="34" charset="0"/>
              <a:buChar char="•"/>
              <a:defRPr/>
            </a:pPr>
            <a:r>
              <a:rPr lang="en-US" sz="2400" dirty="0" smtClean="0">
                <a:solidFill>
                  <a:schemeClr val="tx1"/>
                </a:solidFill>
                <a:latin typeface="+mj-lt"/>
              </a:rPr>
              <a:t>Revised </a:t>
            </a:r>
            <a:r>
              <a:rPr lang="en-US" sz="2400" dirty="0" smtClean="0">
                <a:solidFill>
                  <a:schemeClr val="tx1"/>
                </a:solidFill>
                <a:latin typeface="+mj-lt"/>
              </a:rPr>
              <a:t>timelines for Call for Proposals </a:t>
            </a:r>
            <a:endParaRPr lang="en-US" sz="2000" dirty="0" smtClean="0">
              <a:solidFill>
                <a:schemeClr val="tx1"/>
              </a:solidFill>
              <a:latin typeface="+mj-lt"/>
            </a:endParaRPr>
          </a:p>
          <a:p>
            <a:pPr marL="0" indent="0">
              <a:defRPr/>
            </a:pPr>
            <a:r>
              <a:rPr lang="en-US" sz="2400" dirty="0" smtClean="0">
                <a:solidFill>
                  <a:schemeClr val="tx1"/>
                </a:solidFill>
              </a:rPr>
              <a:t/>
            </a:r>
            <a:br>
              <a:rPr lang="en-US" sz="2400" dirty="0" smtClean="0">
                <a:solidFill>
                  <a:schemeClr val="tx1"/>
                </a:solidFill>
              </a:rPr>
            </a:br>
            <a:endParaRPr lang="en-US" sz="2400" dirty="0" smtClean="0">
              <a:solidFill>
                <a:schemeClr val="tx1"/>
              </a:solidFill>
            </a:endParaRPr>
          </a:p>
          <a:p>
            <a:pPr>
              <a:defRPr/>
            </a:pP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637958014"/>
              </p:ext>
            </p:extLst>
          </p:nvPr>
        </p:nvGraphicFramePr>
        <p:xfrm>
          <a:off x="609600" y="1523999"/>
          <a:ext cx="8153399" cy="4007645"/>
        </p:xfrm>
        <a:graphic>
          <a:graphicData uri="http://schemas.openxmlformats.org/drawingml/2006/table">
            <a:tbl>
              <a:tblPr/>
              <a:tblGrid>
                <a:gridCol w="431999"/>
                <a:gridCol w="2787395"/>
                <a:gridCol w="397809"/>
                <a:gridCol w="512018"/>
                <a:gridCol w="510293"/>
                <a:gridCol w="508567"/>
                <a:gridCol w="447034"/>
                <a:gridCol w="457617"/>
                <a:gridCol w="397809"/>
                <a:gridCol w="397809"/>
                <a:gridCol w="410178"/>
                <a:gridCol w="437672"/>
                <a:gridCol w="457199"/>
              </a:tblGrid>
              <a:tr h="152414">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5479</TotalTime>
  <Words>187</Words>
  <Application>Microsoft Office PowerPoint</Application>
  <PresentationFormat>On-screen Show (4:3)</PresentationFormat>
  <Paragraphs>63</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Office Theme</vt:lpstr>
      <vt:lpstr>Custom Design</vt:lpstr>
      <vt:lpstr>Slide 1</vt:lpstr>
      <vt:lpstr>Closing Report for TG 4r Sessions</vt:lpstr>
      <vt:lpstr>Status</vt:lpstr>
      <vt:lpstr>Outlook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deggert</cp:lastModifiedBy>
  <cp:revision>283</cp:revision>
  <cp:lastPrinted>1998-02-10T19:28:06Z</cp:lastPrinted>
  <dcterms:created xsi:type="dcterms:W3CDTF">2011-01-18T04:15:26Z</dcterms:created>
  <dcterms:modified xsi:type="dcterms:W3CDTF">2014-11-07T01:02:53Z</dcterms:modified>
</cp:coreProperties>
</file>