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7"/>
  </p:notesMasterIdLst>
  <p:handoutMasterIdLst>
    <p:handoutMasterId r:id="rId8"/>
  </p:handoutMasterIdLst>
  <p:sldIdLst>
    <p:sldId id="256" r:id="rId3"/>
    <p:sldId id="257" r:id="rId4"/>
    <p:sldId id="315" r:id="rId5"/>
    <p:sldId id="316" r:id="rId6"/>
  </p:sldIdLst>
  <p:sldSz cx="9144000" cy="6858000" type="screen4x3"/>
  <p:notesSz cx="6934200" cy="9280525"/>
  <p:defaultTextStyle>
    <a:defPPr>
      <a:defRPr lang="en-GB"/>
    </a:defPPr>
    <a:lvl1pPr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9" autoAdjust="0"/>
    <p:restoredTop sz="94624" autoAdjust="0"/>
  </p:normalViewPr>
  <p:slideViewPr>
    <p:cSldViewPr>
      <p:cViewPr varScale="1">
        <p:scale>
          <a:sx n="73" d="100"/>
          <a:sy n="73" d="100"/>
        </p:scale>
        <p:origin x="-378" y="-102"/>
      </p:cViewPr>
      <p:guideLst>
        <p:guide orient="horz" pos="2160"/>
        <p:guide pos="2880"/>
      </p:guideLst>
    </p:cSldViewPr>
  </p:slideViewPr>
  <p:outlineViewPr>
    <p:cViewPr varScale="1">
      <p:scale>
        <a:sx n="170" d="200"/>
        <a:sy n="170" d="200"/>
      </p:scale>
      <p:origin x="0" y="1140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96"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pPr>
              <a:defRPr/>
            </a:pPr>
            <a:fld id="{EE9E54F3-E763-49E3-919B-CC801F63779F}" type="datetimeFigureOut">
              <a:rPr lang="en-US"/>
              <a:pPr>
                <a:defRPr/>
              </a:pPr>
              <a:t>11/6/2014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pPr>
              <a:defRPr/>
            </a:pPr>
            <a:fld id="{7DF342DA-592B-4832-A545-04AB1E1BE7BD}" type="slidenum">
              <a:rPr lang="en-US"/>
              <a:pPr>
                <a:defRPr/>
              </a:pPr>
              <a:t>‹#›</a:t>
            </a:fld>
            <a:endParaRPr lang="en-US"/>
          </a:p>
        </p:txBody>
      </p:sp>
    </p:spTree>
    <p:extLst>
      <p:ext uri="{BB962C8B-B14F-4D97-AF65-F5344CB8AC3E}">
        <p14:creationId xmlns:p14="http://schemas.microsoft.com/office/powerpoint/2010/main" xmlns="" val="3325600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934200" cy="9280525"/>
          </a:xfrm>
          <a:prstGeom prst="roundRect">
            <a:avLst>
              <a:gd name="adj" fmla="val 19"/>
            </a:avLst>
          </a:prstGeom>
          <a:solidFill>
            <a:srgbClr val="FFFFFF"/>
          </a:solidFill>
          <a:ln w="9360">
            <a:noFill/>
            <a:miter lim="800000"/>
            <a:headEnd/>
            <a:tailEnd/>
          </a:ln>
        </p:spPr>
        <p:txBody>
          <a:bodyPr wrap="none" anchor="ctr"/>
          <a:lstStyle/>
          <a:p>
            <a:pPr>
              <a:defRPr/>
            </a:pPr>
            <a:endParaRPr lang="en-US"/>
          </a:p>
        </p:txBody>
      </p:sp>
      <p:sp>
        <p:nvSpPr>
          <p:cNvPr id="22531" name="AutoShape 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2" name="AutoShape 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3" name="AutoShape 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4" name="AutoShape 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5" name="AutoShape 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6" name="AutoShape 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7" name="AutoShape 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8" name="AutoShape 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9" name="AutoShape 1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0" name="AutoShape 1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1" name="AutoShape 1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2" name="AutoShape 1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3" name="AutoShape 1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4" name="AutoShape 1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5" name="AutoShape 1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6" name="AutoShape 1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7" name="AutoShape 1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8" name="AutoShape 1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9" name="AutoShape 2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069"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18456" name="Rectangle 23"/>
          <p:cNvSpPr>
            <a:spLocks noGrp="1" noRot="1" noChangeAspect="1" noChangeArrowheads="1"/>
          </p:cNvSpPr>
          <p:nvPr>
            <p:ph type="sldImg"/>
          </p:nvPr>
        </p:nvSpPr>
        <p:spPr bwMode="auto">
          <a:xfrm>
            <a:off x="1152525" y="701675"/>
            <a:ext cx="4597400" cy="3436938"/>
          </a:xfrm>
          <a:prstGeom prst="rect">
            <a:avLst/>
          </a:prstGeom>
          <a:noFill/>
          <a:ln w="9525">
            <a:noFill/>
            <a:round/>
            <a:headEnd/>
            <a:tailEnd/>
          </a:ln>
        </p:spPr>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DejaVu Sans" charset="0"/>
                <a:cs typeface="DejaVu Sans" charset="0"/>
              </a:defRPr>
            </a:lvl5pPr>
          </a:lstStyle>
          <a:p>
            <a:pPr lvl="4">
              <a:defRPr/>
            </a:pPr>
            <a:endParaRPr lang="en-US"/>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pPr>
              <a:defRPr/>
            </a:pPr>
            <a:r>
              <a:rPr lang="en-US"/>
              <a:t>Page </a:t>
            </a:r>
            <a:fld id="{4D432505-7EB2-4971-B0CF-DB07FA7DD4B2}" type="slidenum">
              <a:rPr lang="en-US"/>
              <a:pPr>
                <a:defRPr/>
              </a:pPr>
              <a:t>‹#›</a:t>
            </a:fld>
            <a:endParaRPr lang="en-US"/>
          </a:p>
        </p:txBody>
      </p:sp>
      <p:sp>
        <p:nvSpPr>
          <p:cNvPr id="22555" name="Rectangle 27"/>
          <p:cNvSpPr>
            <a:spLocks noChangeArrowheads="1"/>
          </p:cNvSpPr>
          <p:nvPr/>
        </p:nvSpPr>
        <p:spPr bwMode="auto">
          <a:xfrm>
            <a:off x="723900" y="8985250"/>
            <a:ext cx="711200" cy="365125"/>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22556"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p:spPr>
        <p:txBody>
          <a:bodyPr/>
          <a:lstStyle/>
          <a:p>
            <a:pPr>
              <a:defRPr/>
            </a:pPr>
            <a:endParaRPr lang="en-US"/>
          </a:p>
        </p:txBody>
      </p:sp>
      <p:sp>
        <p:nvSpPr>
          <p:cNvPr id="22557"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p:spPr>
        <p:txBody>
          <a:bodyPr/>
          <a:lstStyle/>
          <a:p>
            <a:pPr>
              <a:defRPr/>
            </a:pPr>
            <a:endParaRPr lang="en-US"/>
          </a:p>
        </p:txBody>
      </p:sp>
    </p:spTree>
    <p:extLst>
      <p:ext uri="{BB962C8B-B14F-4D97-AF65-F5344CB8AC3E}">
        <p14:creationId xmlns:p14="http://schemas.microsoft.com/office/powerpoint/2010/main" xmlns="" val="212815646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6"/>
          <p:cNvSpPr>
            <a:spLocks noGrp="1" noChangeArrowheads="1"/>
          </p:cNvSpPr>
          <p:nvPr>
            <p:ph type="sldNum" sz="quarter"/>
          </p:nvPr>
        </p:nvSpPr>
        <p:spPr>
          <a:noFill/>
        </p:spPr>
        <p:txBody>
          <a:bodyPr/>
          <a:lstStyle/>
          <a:p>
            <a:r>
              <a:rPr lang="en-US" smtClean="0"/>
              <a:t>Page </a:t>
            </a:r>
            <a:fld id="{C2817686-41F0-4B6C-8A31-DCA8EEAA7082}" type="slidenum">
              <a:rPr lang="en-US" smtClean="0"/>
              <a:pPr/>
              <a:t>1</a:t>
            </a:fld>
            <a:endParaRPr lang="en-US" smtClean="0"/>
          </a:p>
        </p:txBody>
      </p:sp>
      <p:sp>
        <p:nvSpPr>
          <p:cNvPr id="19459"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19460"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xmlns="" val="3885202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6"/>
          <p:cNvSpPr>
            <a:spLocks noGrp="1" noChangeArrowheads="1"/>
          </p:cNvSpPr>
          <p:nvPr>
            <p:ph type="sldNum" sz="quarter"/>
          </p:nvPr>
        </p:nvSpPr>
        <p:spPr>
          <a:noFill/>
        </p:spPr>
        <p:txBody>
          <a:bodyPr/>
          <a:lstStyle/>
          <a:p>
            <a:r>
              <a:rPr lang="en-US" smtClean="0"/>
              <a:t>Page </a:t>
            </a:r>
            <a:fld id="{DFDB259E-C18A-4E78-B56E-0FE5E950EF23}" type="slidenum">
              <a:rPr lang="en-US" smtClean="0"/>
              <a:pPr/>
              <a:t>2</a:t>
            </a:fld>
            <a:endParaRPr lang="en-US" smtClean="0"/>
          </a:p>
        </p:txBody>
      </p:sp>
      <p:sp>
        <p:nvSpPr>
          <p:cNvPr id="2048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0484"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690466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3</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74440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4</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F601EA3F-9F08-4E1D-B3A9-2D336A9FA4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46852D60-5E27-4FF9-898F-525FA24D47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685800"/>
            <a:ext cx="1935162" cy="6584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53088" cy="658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3531F8DB-B3C3-452F-B274-2B9521AF24A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E7AE79A8-F568-4467-A35C-14ADF946B6D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61E29E30-1B2E-4AC2-8201-36484AEB8F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4010A444-5A6D-4BB8-B59B-A0FB5C439A4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4C294E2C-DDE6-4327-A823-9F0DBEDE89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7" name="Slide Number Placeholder 5"/>
          <p:cNvSpPr>
            <a:spLocks noGrp="1"/>
          </p:cNvSpPr>
          <p:nvPr>
            <p:ph type="sldNum" sz="quarter" idx="12"/>
          </p:nvPr>
        </p:nvSpPr>
        <p:spPr/>
        <p:txBody>
          <a:bodyPr/>
          <a:lstStyle>
            <a:lvl1pPr>
              <a:defRPr/>
            </a:lvl1pPr>
          </a:lstStyle>
          <a:p>
            <a:pPr>
              <a:defRPr/>
            </a:pPr>
            <a:fld id="{6AA08AB7-0BE1-4630-9EC8-5DC53A18AAE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9" name="Slide Number Placeholder 5"/>
          <p:cNvSpPr>
            <a:spLocks noGrp="1"/>
          </p:cNvSpPr>
          <p:nvPr>
            <p:ph type="sldNum" sz="quarter" idx="12"/>
          </p:nvPr>
        </p:nvSpPr>
        <p:spPr/>
        <p:txBody>
          <a:bodyPr/>
          <a:lstStyle>
            <a:lvl1pPr>
              <a:defRPr/>
            </a:lvl1pPr>
          </a:lstStyle>
          <a:p>
            <a:pPr>
              <a:defRPr/>
            </a:pPr>
            <a:fld id="{067E2902-E248-441F-8C25-5E77DE97B36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5" name="Slide Number Placeholder 5"/>
          <p:cNvSpPr>
            <a:spLocks noGrp="1"/>
          </p:cNvSpPr>
          <p:nvPr>
            <p:ph type="sldNum" sz="quarter" idx="12"/>
          </p:nvPr>
        </p:nvSpPr>
        <p:spPr/>
        <p:txBody>
          <a:bodyPr/>
          <a:lstStyle>
            <a:lvl1pPr>
              <a:defRPr/>
            </a:lvl1pPr>
          </a:lstStyle>
          <a:p>
            <a:pPr>
              <a:defRPr/>
            </a:pPr>
            <a:fld id="{42A1EFAB-D324-404B-B6A8-F1084B34614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4" name="Slide Number Placeholder 5"/>
          <p:cNvSpPr>
            <a:spLocks noGrp="1"/>
          </p:cNvSpPr>
          <p:nvPr>
            <p:ph type="sldNum" sz="quarter" idx="12"/>
          </p:nvPr>
        </p:nvSpPr>
        <p:spPr/>
        <p:txBody>
          <a:bodyPr/>
          <a:lstStyle>
            <a:lvl1pPr>
              <a:defRPr/>
            </a:lvl1pPr>
          </a:lstStyle>
          <a:p>
            <a:pPr>
              <a:defRPr/>
            </a:pPr>
            <a:fld id="{F92F91C7-1CB1-4CF0-BE63-1D9D8085B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idx="10"/>
          </p:nvPr>
        </p:nvSpPr>
        <p:spPr/>
        <p:txBody>
          <a:bodyPr/>
          <a:lstStyle>
            <a:lvl1pPr>
              <a:defRPr sz="1600"/>
            </a:lvl1pPr>
          </a:lstStyle>
          <a:p>
            <a:pPr>
              <a:defRPr/>
            </a:pPr>
            <a:r>
              <a:rPr lang="en-US" smtClean="0"/>
              <a:t>Sept 2014</a:t>
            </a:r>
            <a:endParaRPr lang="en-US"/>
          </a:p>
        </p:txBody>
      </p:sp>
      <p:sp>
        <p:nvSpPr>
          <p:cNvPr id="5" name="Rectangle 4"/>
          <p:cNvSpPr>
            <a:spLocks noGrp="1" noChangeArrowheads="1"/>
          </p:cNvSpPr>
          <p:nvPr>
            <p:ph type="ftr" idx="11"/>
          </p:nvPr>
        </p:nvSpPr>
        <p:spPr/>
        <p:txBody>
          <a:bodyPr/>
          <a:lstStyle>
            <a:lvl1pPr>
              <a:defRPr/>
            </a:lvl1pPr>
          </a:lstStyle>
          <a:p>
            <a:pPr>
              <a:defRPr/>
            </a:pPr>
            <a:r>
              <a:rPr lang="en-US" dirty="0" smtClean="0"/>
              <a:t>Dietmar Eggert (ATMEL)</a:t>
            </a:r>
            <a:endParaRPr lang="en-US" dirty="0"/>
          </a:p>
        </p:txBody>
      </p:sp>
      <p:sp>
        <p:nvSpPr>
          <p:cNvPr id="6" name="Rectangle 5"/>
          <p:cNvSpPr>
            <a:spLocks noGrp="1" noChangeArrowheads="1"/>
          </p:cNvSpPr>
          <p:nvPr>
            <p:ph type="sldNum" idx="12"/>
          </p:nvPr>
        </p:nvSpPr>
        <p:spPr/>
        <p:txBody>
          <a:bodyPr/>
          <a:lstStyle>
            <a:lvl1pPr>
              <a:defRPr/>
            </a:lvl1pPr>
          </a:lstStyle>
          <a:p>
            <a:pPr>
              <a:defRPr/>
            </a:pPr>
            <a:r>
              <a:rPr lang="en-US"/>
              <a:t>Slide </a:t>
            </a:r>
            <a:fld id="{ED6A34DB-741E-4F56-986A-3E22A817273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7" name="Slide Number Placeholder 5"/>
          <p:cNvSpPr>
            <a:spLocks noGrp="1"/>
          </p:cNvSpPr>
          <p:nvPr>
            <p:ph type="sldNum" sz="quarter" idx="12"/>
          </p:nvPr>
        </p:nvSpPr>
        <p:spPr/>
        <p:txBody>
          <a:bodyPr/>
          <a:lstStyle>
            <a:lvl1pPr>
              <a:defRPr/>
            </a:lvl1pPr>
          </a:lstStyle>
          <a:p>
            <a:pPr>
              <a:defRPr/>
            </a:pPr>
            <a:fld id="{6D3AAC7E-0002-46CF-9523-8323A58577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7" name="Slide Number Placeholder 5"/>
          <p:cNvSpPr>
            <a:spLocks noGrp="1"/>
          </p:cNvSpPr>
          <p:nvPr>
            <p:ph type="sldNum" sz="quarter" idx="12"/>
          </p:nvPr>
        </p:nvSpPr>
        <p:spPr/>
        <p:txBody>
          <a:bodyPr/>
          <a:lstStyle>
            <a:lvl1pPr>
              <a:defRPr/>
            </a:lvl1pPr>
          </a:lstStyle>
          <a:p>
            <a:pPr>
              <a:defRPr/>
            </a:pPr>
            <a:fld id="{06B3CF12-D49B-423B-9D57-559C334EDFE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032E6A5F-0821-4637-87BF-D75DDE6F9C8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Benjamin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EFBC6520-DC83-4565-B943-7850DE8891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2DCB1817-F481-4776-8286-107C447FB8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2325"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5C89EB37-7636-4EC6-B559-6283332F63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8"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9" name="Rectangle 5"/>
          <p:cNvSpPr>
            <a:spLocks noGrp="1" noChangeArrowheads="1"/>
          </p:cNvSpPr>
          <p:nvPr>
            <p:ph type="sldNum" idx="12"/>
          </p:nvPr>
        </p:nvSpPr>
        <p:spPr>
          <a:ln/>
        </p:spPr>
        <p:txBody>
          <a:bodyPr/>
          <a:lstStyle>
            <a:lvl1pPr>
              <a:defRPr/>
            </a:lvl1pPr>
          </a:lstStyle>
          <a:p>
            <a:pPr>
              <a:defRPr/>
            </a:pPr>
            <a:r>
              <a:rPr lang="en-US"/>
              <a:t>Slide </a:t>
            </a:r>
            <a:fld id="{DDFCB8D2-88F5-4B62-A493-1068F0366B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14457DBB-C83E-4417-AF38-EDC726C61A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3"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4" name="Rectangle 5"/>
          <p:cNvSpPr>
            <a:spLocks noGrp="1" noChangeArrowheads="1"/>
          </p:cNvSpPr>
          <p:nvPr>
            <p:ph type="sldNum" idx="12"/>
          </p:nvPr>
        </p:nvSpPr>
        <p:spPr>
          <a:ln/>
        </p:spPr>
        <p:txBody>
          <a:bodyPr/>
          <a:lstStyle>
            <a:lvl1pPr>
              <a:defRPr/>
            </a:lvl1pPr>
          </a:lstStyle>
          <a:p>
            <a:pPr>
              <a:defRPr/>
            </a:pPr>
            <a:r>
              <a:rPr lang="en-US"/>
              <a:t>Slide </a:t>
            </a:r>
            <a:fld id="{39E5D786-99D5-4335-9743-788FE992B2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86200"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F3B23BCD-4ED2-4931-ACBE-F8EC1FE8B8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dirty="0" smtClean="0"/>
              <a:t>Dietmar Eggert (ATMEL)</a:t>
            </a:r>
            <a:endParaRPr lang="en-US" dirty="0"/>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A8A7FE31-663D-4DF2-BC1E-B912D9359D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981200"/>
            <a:ext cx="7740650" cy="52895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Rectangle 3"/>
          <p:cNvSpPr>
            <a:spLocks noGrp="1" noChangeArrowheads="1"/>
          </p:cNvSpPr>
          <p:nvPr>
            <p:ph type="dt"/>
          </p:nvPr>
        </p:nvSpPr>
        <p:spPr bwMode="auto">
          <a:xfrm>
            <a:off x="685800" y="305256"/>
            <a:ext cx="2025650" cy="28688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mn-cs"/>
              </a:defRPr>
            </a:lvl1pPr>
          </a:lstStyle>
          <a:p>
            <a:pPr>
              <a:defRPr/>
            </a:pPr>
            <a:r>
              <a:rPr lang="en-US" smtClean="0"/>
              <a:t>Sept 2014</a:t>
            </a:r>
            <a:endParaRPr lang="en-US" dirty="0"/>
          </a:p>
        </p:txBody>
      </p:sp>
      <p:sp>
        <p:nvSpPr>
          <p:cNvPr id="1028" name="Rectangle 4"/>
          <p:cNvSpPr>
            <a:spLocks noGrp="1" noChangeArrowheads="1"/>
          </p:cNvSpPr>
          <p:nvPr>
            <p:ph type="ftr"/>
          </p:nvPr>
        </p:nvSpPr>
        <p:spPr bwMode="auto">
          <a:xfrm>
            <a:off x="5562600" y="6475413"/>
            <a:ext cx="30162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defRPr sz="1600">
                <a:solidFill>
                  <a:srgbClr val="000000"/>
                </a:solidFill>
                <a:latin typeface="Times New Roman" pitchFamily="16" charset="0"/>
                <a:ea typeface="+mn-ea"/>
                <a:cs typeface="+mn-cs"/>
              </a:defRPr>
            </a:lvl1pPr>
          </a:lstStyle>
          <a:p>
            <a:pPr>
              <a:defRPr/>
            </a:pPr>
            <a:r>
              <a:rPr lang="en-US" dirty="0" smtClean="0"/>
              <a:t>Dietmar Eggert (ATMEL)</a:t>
            </a:r>
            <a:endParaRPr lang="en-US" dirty="0"/>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defRPr>
            </a:lvl1pPr>
          </a:lstStyle>
          <a:p>
            <a:pPr>
              <a:defRPr/>
            </a:pPr>
            <a:r>
              <a:rPr lang="en-US"/>
              <a:t>Slide </a:t>
            </a:r>
            <a:fld id="{3226B69F-9D15-422C-8A5A-1EB8680E012C}" type="slidenum">
              <a:rPr lang="en-US"/>
              <a:pPr>
                <a:defRPr/>
              </a:pPr>
              <a:t>‹#›</a:t>
            </a:fld>
            <a:endParaRPr lang="en-US"/>
          </a:p>
        </p:txBody>
      </p:sp>
      <p:sp>
        <p:nvSpPr>
          <p:cNvPr id="1031" name="Rectangle 6"/>
          <p:cNvSpPr>
            <a:spLocks noChangeArrowheads="1"/>
          </p:cNvSpPr>
          <p:nvPr/>
        </p:nvSpPr>
        <p:spPr bwMode="auto">
          <a:xfrm>
            <a:off x="4800600" y="305256"/>
            <a:ext cx="4160838" cy="215444"/>
          </a:xfrm>
          <a:prstGeom prst="rect">
            <a:avLst/>
          </a:prstGeom>
          <a:noFill/>
          <a:ln w="9525">
            <a:noFill/>
            <a:round/>
            <a:headEnd/>
            <a:tailEnd/>
          </a:ln>
        </p:spPr>
        <p:txBody>
          <a:bodyPr lIns="0" tIns="0" rIns="0" bIns="0" anchor="b">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b="1" dirty="0" smtClean="0">
                <a:solidFill>
                  <a:schemeClr val="tx1"/>
                </a:solidFill>
              </a:rPr>
              <a:t>                                       </a:t>
            </a:r>
            <a:r>
              <a:rPr lang="en-US" sz="1400" b="1" dirty="0" smtClean="0">
                <a:solidFill>
                  <a:schemeClr val="tx1"/>
                </a:solidFill>
              </a:rPr>
              <a:t>IEEE-15-14-0686-00-004r</a:t>
            </a:r>
            <a:r>
              <a:rPr lang="en-US" sz="1400" b="1" dirty="0" smtClean="0"/>
              <a:t>0-04q</a:t>
            </a:r>
            <a:endParaRPr lang="en-US" sz="1400" b="1" dirty="0">
              <a:solidFill>
                <a:schemeClr val="tx1"/>
              </a:solidFill>
            </a:endParaRPr>
          </a:p>
        </p:txBody>
      </p:sp>
      <p:sp>
        <p:nvSpPr>
          <p:cNvPr id="1032"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en-US"/>
          </a:p>
        </p:txBody>
      </p:sp>
      <p:sp>
        <p:nvSpPr>
          <p:cNvPr id="1033" name="Rectangle 8"/>
          <p:cNvSpPr>
            <a:spLocks noChangeArrowheads="1"/>
          </p:cNvSpPr>
          <p:nvPr/>
        </p:nvSpPr>
        <p:spPr bwMode="auto">
          <a:xfrm>
            <a:off x="685800" y="6475413"/>
            <a:ext cx="914400" cy="182562"/>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1034"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2" r:id="rId1"/>
    <p:sldLayoutId id="2147484054"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Sept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Benjamin Rolfe, BCA</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EA668E-2670-4627-9179-705F80318A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Date Placeholder 2"/>
          <p:cNvSpPr>
            <a:spLocks noGrp="1"/>
          </p:cNvSpPr>
          <p:nvPr>
            <p:ph type="dt" idx="10"/>
          </p:nvPr>
        </p:nvSpPr>
        <p:spPr/>
        <p:txBody>
          <a:bodyPr/>
          <a:lstStyle/>
          <a:p>
            <a:pPr>
              <a:defRPr/>
            </a:pPr>
            <a:r>
              <a:rPr lang="en-US" sz="1600" b="1" dirty="0" smtClean="0">
                <a:latin typeface="Times New Roman" pitchFamily="18" charset="0"/>
              </a:rPr>
              <a:t>Nov </a:t>
            </a:r>
            <a:r>
              <a:rPr lang="en-US" sz="1600" b="1" dirty="0" smtClean="0">
                <a:latin typeface="Times New Roman" pitchFamily="18" charset="0"/>
              </a:rPr>
              <a:t>2014</a:t>
            </a:r>
          </a:p>
        </p:txBody>
      </p:sp>
      <p:sp>
        <p:nvSpPr>
          <p:cNvPr id="4099" name="Footer Placeholder 3"/>
          <p:cNvSpPr>
            <a:spLocks noGrp="1"/>
          </p:cNvSpPr>
          <p:nvPr>
            <p:ph type="ftr" idx="11"/>
          </p:nvPr>
        </p:nvSpPr>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smtClean="0"/>
              <a:t>Dietmar Eggert, ATMEL</a:t>
            </a:r>
            <a:endParaRPr lang="en-US" sz="1200" dirty="0">
              <a:latin typeface="Times New Roman" pitchFamily="18" charset="0"/>
            </a:endParaRPr>
          </a:p>
        </p:txBody>
      </p:sp>
      <p:sp>
        <p:nvSpPr>
          <p:cNvPr id="4100"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ABBA953B-2E03-4F48-B453-E4A0068F36D9}"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smtClean="0"/>
          </a:p>
        </p:txBody>
      </p:sp>
      <p:sp>
        <p:nvSpPr>
          <p:cNvPr id="7" name="Rectangle 1"/>
          <p:cNvSpPr>
            <a:spLocks noChangeArrowheads="1"/>
          </p:cNvSpPr>
          <p:nvPr/>
        </p:nvSpPr>
        <p:spPr bwMode="auto">
          <a:xfrm>
            <a:off x="152400" y="609600"/>
            <a:ext cx="8991600" cy="4279900"/>
          </a:xfrm>
          <a:prstGeom prst="rect">
            <a:avLst/>
          </a:prstGeom>
          <a:noFill/>
          <a:ln w="9525">
            <a:noFill/>
            <a:round/>
            <a:headEnd/>
            <a:tailEnd/>
          </a:ln>
          <a:effectLst/>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u="sng" dirty="0">
                <a:solidFill>
                  <a:srgbClr val="000000"/>
                </a:solidFill>
                <a:effectLst>
                  <a:outerShdw blurRad="38100" dist="38100" dir="2700000" algn="tl">
                    <a:srgbClr val="C0C0C0"/>
                  </a:outerShdw>
                </a:effectLst>
              </a:rPr>
              <a:t>Project: IEEE P802.15 Working Group for Wireless Personal Area Networks (WPANs)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Submission Title:</a:t>
            </a:r>
            <a:r>
              <a:rPr lang="en-US" sz="1800" dirty="0">
                <a:solidFill>
                  <a:srgbClr val="000000"/>
                </a:solidFill>
              </a:rPr>
              <a:t> </a:t>
            </a:r>
            <a:r>
              <a:rPr lang="en-US" sz="1800" dirty="0" smtClean="0">
                <a:solidFill>
                  <a:srgbClr val="000000"/>
                </a:solidFill>
              </a:rPr>
              <a:t>TG4r </a:t>
            </a:r>
            <a:r>
              <a:rPr lang="en-US" sz="1800" dirty="0" smtClean="0">
                <a:solidFill>
                  <a:srgbClr val="000000"/>
                </a:solidFill>
              </a:rPr>
              <a:t>November </a:t>
            </a:r>
            <a:r>
              <a:rPr lang="en-US" sz="1800" dirty="0" smtClean="0">
                <a:solidFill>
                  <a:srgbClr val="000000"/>
                </a:solidFill>
              </a:rPr>
              <a:t>2014 </a:t>
            </a:r>
            <a:r>
              <a:rPr lang="en-US" sz="1800" dirty="0" smtClean="0">
                <a:solidFill>
                  <a:srgbClr val="000000"/>
                </a:solidFill>
              </a:rPr>
              <a:t>Closing Report</a:t>
            </a: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Date Submitted:</a:t>
            </a:r>
            <a:r>
              <a:rPr lang="en-US" sz="1800" dirty="0">
                <a:solidFill>
                  <a:srgbClr val="000000"/>
                </a:solidFill>
              </a:rPr>
              <a:t> </a:t>
            </a:r>
            <a:r>
              <a:rPr lang="en-US" sz="1800" dirty="0" smtClean="0">
                <a:solidFill>
                  <a:srgbClr val="000000"/>
                </a:solidFill>
              </a:rPr>
              <a:t> </a:t>
            </a:r>
            <a:r>
              <a:rPr lang="en-US" sz="1800" dirty="0" smtClean="0">
                <a:solidFill>
                  <a:srgbClr val="000000"/>
                </a:solidFill>
              </a:rPr>
              <a:t>November 6</a:t>
            </a:r>
            <a:r>
              <a:rPr lang="en-US" sz="1800" baseline="30000" dirty="0" smtClean="0">
                <a:solidFill>
                  <a:srgbClr val="000000"/>
                </a:solidFill>
              </a:rPr>
              <a:t>th</a:t>
            </a:r>
            <a:r>
              <a:rPr lang="en-US" sz="1800" dirty="0" smtClean="0">
                <a:solidFill>
                  <a:srgbClr val="000000"/>
                </a:solidFill>
              </a:rPr>
              <a:t> </a:t>
            </a:r>
            <a:r>
              <a:rPr lang="en-US" sz="1800" dirty="0" smtClean="0">
                <a:solidFill>
                  <a:srgbClr val="000000"/>
                </a:solidFill>
              </a:rPr>
              <a:t>2014</a:t>
            </a:r>
            <a:endParaRPr lang="en-US" sz="1800" dirty="0">
              <a:solidFill>
                <a:srgbClr val="000000"/>
              </a:solidFill>
            </a:endParaRPr>
          </a:p>
          <a:p>
            <a:pPr eaLnBrk="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Source:</a:t>
            </a:r>
            <a:r>
              <a:rPr lang="en-US" sz="1800" dirty="0">
                <a:solidFill>
                  <a:srgbClr val="000000"/>
                </a:solidFill>
                <a:ea typeface="DejaVu Sans" charset="0"/>
                <a:cs typeface="DejaVu Sans" charset="0"/>
              </a:rPr>
              <a:t>  </a:t>
            </a:r>
            <a:r>
              <a:rPr lang="en-US" sz="1800" dirty="0"/>
              <a:t>SS </a:t>
            </a:r>
            <a:r>
              <a:rPr lang="en-US" sz="1800" dirty="0" smtClean="0">
                <a:solidFill>
                  <a:schemeClr val="tx1"/>
                </a:solidFill>
              </a:rPr>
              <a:t>Dietmar Eggert</a:t>
            </a:r>
            <a:endParaRPr lang="en-US" sz="1800" dirty="0">
              <a:solidFill>
                <a:srgbClr val="000000"/>
              </a:solidFill>
              <a:ea typeface="DejaVu Sans" charset="0"/>
              <a:cs typeface="DejaVu Sans" charset="0"/>
            </a:endParaRPr>
          </a:p>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(dietmar.eggert@gmail.com)</a:t>
            </a:r>
            <a:endParaRPr lang="en-US" sz="1800" dirty="0">
              <a:solidFill>
                <a:srgbClr val="000000"/>
              </a:solidFill>
              <a:ea typeface="DejaVu Sans" charset="0"/>
              <a:cs typeface="DejaVu Sans" charset="0"/>
            </a:endParaRP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Abstract:</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Closing report task group 802.15.4r</a:t>
            </a:r>
            <a:endParaRPr lang="en-US" sz="1800" dirty="0">
              <a:solidFill>
                <a:srgbClr val="000000"/>
              </a:solidFill>
              <a:ea typeface="DejaVu Sans" charset="0"/>
              <a:cs typeface="DejaVu Sans" charset="0"/>
            </a:endParaRP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Purpose:</a:t>
            </a:r>
            <a:r>
              <a:rPr lang="en-US" sz="1800" dirty="0">
                <a:solidFill>
                  <a:srgbClr val="000000"/>
                </a:solidFill>
                <a:ea typeface="DejaVu Sans" charset="0"/>
                <a:cs typeface="DejaVu Sans" charset="0"/>
              </a:rPr>
              <a:t>	Overview of activities during the meeting</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5"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Closing Report for TG 4r Sessions</a:t>
            </a:r>
          </a:p>
        </p:txBody>
      </p:sp>
      <p:sp>
        <p:nvSpPr>
          <p:cNvPr id="5122" name="Date Placeholder 2"/>
          <p:cNvSpPr>
            <a:spLocks noGrp="1"/>
          </p:cNvSpPr>
          <p:nvPr>
            <p:ph type="dt" idx="10"/>
          </p:nvPr>
        </p:nvSpPr>
        <p:spPr/>
        <p:txBody>
          <a:bodyPr/>
          <a:lstStyle/>
          <a:p>
            <a:pPr>
              <a:defRPr/>
            </a:pPr>
            <a:r>
              <a:rPr lang="en-US" sz="1600" dirty="0" smtClean="0">
                <a:latin typeface="Times New Roman" pitchFamily="18" charset="0"/>
              </a:rPr>
              <a:t>Nov </a:t>
            </a:r>
            <a:r>
              <a:rPr lang="en-US" sz="1600" dirty="0" smtClean="0">
                <a:latin typeface="Times New Roman" pitchFamily="18" charset="0"/>
              </a:rPr>
              <a:t>2014</a:t>
            </a:r>
            <a:endParaRPr lang="en-US" sz="1600" dirty="0" smtClean="0">
              <a:latin typeface="Times New Roman" pitchFamily="18" charset="0"/>
            </a:endParaRPr>
          </a:p>
        </p:txBody>
      </p:sp>
      <p:sp>
        <p:nvSpPr>
          <p:cNvPr id="5123"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smtClean="0"/>
              <a:t>Dietmar Eggert, ATMEL</a:t>
            </a:r>
            <a:endParaRPr lang="en-US" sz="1200" dirty="0">
              <a:latin typeface="Times New Roman" pitchFamily="18" charset="0"/>
            </a:endParaRPr>
          </a:p>
        </p:txBody>
      </p:sp>
      <p:sp>
        <p:nvSpPr>
          <p:cNvPr id="5124"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32133BA4-5013-4288-92ED-F4A34983D31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200" smtClean="0"/>
          </a:p>
        </p:txBody>
      </p:sp>
      <p:sp>
        <p:nvSpPr>
          <p:cNvPr id="4098" name="Rectangle 2"/>
          <p:cNvSpPr>
            <a:spLocks noGrp="1" noChangeArrowheads="1"/>
          </p:cNvSpPr>
          <p:nvPr>
            <p:ph idx="4294967295"/>
          </p:nvPr>
        </p:nvSpPr>
        <p:spPr>
          <a:xfrm>
            <a:off x="0" y="1600200"/>
            <a:ext cx="8229600" cy="4525963"/>
          </a:xfrm>
        </p:spPr>
        <p:txBody>
          <a:bodyPr lIns="0" tIns="0" rIns="0" bIns="0" anchor="ctr"/>
          <a:lstStyle/>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San Antonio, US</a:t>
            </a:r>
            <a:endParaRPr lang="en-US" sz="2400" dirty="0" smtClean="0">
              <a:latin typeface="+mj-lt"/>
            </a:endParaRP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November</a:t>
            </a:r>
            <a:r>
              <a:rPr lang="en-US" sz="2400" dirty="0" smtClean="0">
                <a:latin typeface="+mj-lt"/>
              </a:rPr>
              <a:t> </a:t>
            </a:r>
            <a:r>
              <a:rPr lang="en-US" sz="2400" dirty="0" smtClean="0">
                <a:latin typeface="+mj-lt"/>
              </a:rPr>
              <a:t>2014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Nov </a:t>
            </a:r>
            <a:r>
              <a:rPr lang="en-US" dirty="0" smtClean="0">
                <a:latin typeface="Times New Roman" pitchFamily="18" charset="0"/>
              </a:rPr>
              <a:t>2014</a:t>
            </a:r>
            <a:endParaRPr lang="en-US" dirty="0" smtClean="0">
              <a:latin typeface="Times New Roman" pitchFamily="18" charset="0"/>
            </a:endParaRPr>
          </a:p>
        </p:txBody>
      </p:sp>
      <p:sp>
        <p:nvSpPr>
          <p:cNvPr id="12291" name="Footer Placeholder 4"/>
          <p:cNvSpPr>
            <a:spLocks noGrp="1"/>
          </p:cNvSpPr>
          <p:nvPr>
            <p:ph type="ftr" sz="quarter" idx="11"/>
          </p:nvPr>
        </p:nvSpPr>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smtClean="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Status</a:t>
            </a:r>
          </a:p>
        </p:txBody>
      </p:sp>
      <p:sp>
        <p:nvSpPr>
          <p:cNvPr id="12294" name="Rectangle 2"/>
          <p:cNvSpPr>
            <a:spLocks noGrp="1" noChangeArrowheads="1"/>
          </p:cNvSpPr>
          <p:nvPr>
            <p:ph type="body" idx="1"/>
          </p:nvPr>
        </p:nvSpPr>
        <p:spPr>
          <a:xfrm>
            <a:off x="152400" y="1219200"/>
            <a:ext cx="8763000" cy="4106863"/>
          </a:xfrm>
        </p:spPr>
        <p:txBody>
          <a:bodyPr/>
          <a:lstStyle/>
          <a:p>
            <a:pPr>
              <a:buFont typeface="Arial" pitchFamily="34" charset="0"/>
              <a:buChar char="•"/>
              <a:defRPr/>
            </a:pPr>
            <a:r>
              <a:rPr lang="en-US" sz="2400" dirty="0" smtClean="0">
                <a:solidFill>
                  <a:schemeClr val="tx1"/>
                </a:solidFill>
                <a:latin typeface="+mj-lt"/>
              </a:rPr>
              <a:t>Conducted 4 meetings this week (</a:t>
            </a:r>
            <a:r>
              <a:rPr lang="en-US" sz="2400" dirty="0" smtClean="0">
                <a:solidFill>
                  <a:schemeClr val="tx1"/>
                </a:solidFill>
                <a:latin typeface="+mj-lt"/>
              </a:rPr>
              <a:t>Mon AM1, Tue AM2, Wed PM2 </a:t>
            </a:r>
            <a:r>
              <a:rPr lang="en-US" sz="2400" dirty="0" smtClean="0">
                <a:solidFill>
                  <a:schemeClr val="tx1"/>
                </a:solidFill>
                <a:latin typeface="+mj-lt"/>
              </a:rPr>
              <a:t>and </a:t>
            </a:r>
            <a:r>
              <a:rPr lang="en-US" sz="2400" dirty="0" smtClean="0">
                <a:solidFill>
                  <a:schemeClr val="tx1"/>
                </a:solidFill>
                <a:latin typeface="+mj-lt"/>
              </a:rPr>
              <a:t>Thu PM1)</a:t>
            </a:r>
          </a:p>
          <a:p>
            <a:pPr>
              <a:buFont typeface="Arial" pitchFamily="34" charset="0"/>
              <a:buChar char="•"/>
              <a:defRPr/>
            </a:pPr>
            <a:r>
              <a:rPr lang="en-US" sz="2400" dirty="0" smtClean="0">
                <a:solidFill>
                  <a:schemeClr val="tx1"/>
                </a:solidFill>
                <a:latin typeface="+mj-lt"/>
              </a:rPr>
              <a:t>Discussions about continuation of leadership</a:t>
            </a:r>
            <a:endParaRPr lang="en-US" sz="2400" dirty="0" smtClean="0">
              <a:solidFill>
                <a:schemeClr val="tx1"/>
              </a:solidFill>
              <a:latin typeface="+mj-lt"/>
            </a:endParaRPr>
          </a:p>
          <a:p>
            <a:pPr>
              <a:buFont typeface="Arial" pitchFamily="34" charset="0"/>
              <a:buChar char="•"/>
              <a:defRPr/>
            </a:pPr>
            <a:r>
              <a:rPr lang="en-US" sz="2400" dirty="0" smtClean="0">
                <a:solidFill>
                  <a:schemeClr val="tx1"/>
                </a:solidFill>
                <a:latin typeface="+mj-lt"/>
              </a:rPr>
              <a:t>Completed </a:t>
            </a:r>
            <a:r>
              <a:rPr lang="en-US" sz="2400" dirty="0" smtClean="0">
                <a:solidFill>
                  <a:schemeClr val="tx1"/>
                </a:solidFill>
                <a:latin typeface="+mj-lt"/>
              </a:rPr>
              <a:t>Technical Guidelines Document</a:t>
            </a:r>
            <a:br>
              <a:rPr lang="en-US" sz="2400" dirty="0" smtClean="0">
                <a:solidFill>
                  <a:schemeClr val="tx1"/>
                </a:solidFill>
                <a:latin typeface="+mj-lt"/>
              </a:rPr>
            </a:br>
            <a:r>
              <a:rPr lang="en-US" sz="2400" dirty="0" smtClean="0">
                <a:solidFill>
                  <a:schemeClr val="tx1"/>
                </a:solidFill>
                <a:latin typeface="+mj-lt"/>
              </a:rPr>
              <a:t> (Result posted in doc #</a:t>
            </a:r>
            <a:r>
              <a:rPr lang="en-US" sz="2400" dirty="0" smtClean="0">
                <a:solidFill>
                  <a:schemeClr val="tx1"/>
                </a:solidFill>
                <a:latin typeface="+mj-lt"/>
              </a:rPr>
              <a:t>15-14-0297-03)</a:t>
            </a:r>
            <a:endParaRPr lang="en-US" sz="2400" dirty="0" smtClean="0">
              <a:solidFill>
                <a:schemeClr val="tx1"/>
              </a:solidFill>
              <a:latin typeface="+mj-lt"/>
            </a:endParaRPr>
          </a:p>
          <a:p>
            <a:pPr>
              <a:buFont typeface="Arial" pitchFamily="34" charset="0"/>
              <a:buChar char="•"/>
              <a:defRPr/>
            </a:pPr>
            <a:r>
              <a:rPr lang="en-US" sz="2400" dirty="0" smtClean="0">
                <a:solidFill>
                  <a:schemeClr val="tx1"/>
                </a:solidFill>
                <a:latin typeface="+mj-lt"/>
              </a:rPr>
              <a:t>Revised timeline </a:t>
            </a:r>
            <a:endParaRPr lang="en-US" sz="2000" dirty="0" smtClean="0">
              <a:solidFill>
                <a:schemeClr val="tx1"/>
              </a:solidFill>
              <a:latin typeface="+mj-lt"/>
            </a:endParaRPr>
          </a:p>
          <a:p>
            <a:pPr marL="0" indent="0">
              <a:defRPr/>
            </a:pPr>
            <a:r>
              <a:rPr lang="en-US" sz="2400" dirty="0" smtClean="0">
                <a:solidFill>
                  <a:schemeClr val="tx1"/>
                </a:solidFill>
              </a:rPr>
              <a:t/>
            </a:r>
            <a:br>
              <a:rPr lang="en-US" sz="2400" dirty="0" smtClean="0">
                <a:solidFill>
                  <a:schemeClr val="tx1"/>
                </a:solidFill>
              </a:rPr>
            </a:br>
            <a:endParaRPr lang="en-US" sz="2400" dirty="0" smtClean="0">
              <a:solidFill>
                <a:schemeClr val="tx1"/>
              </a:solidFill>
            </a:endParaRPr>
          </a:p>
          <a:p>
            <a:pPr>
              <a:defRPr/>
            </a:pP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t>November 2014</a:t>
            </a:r>
            <a:endParaRPr lang="en-US" dirty="0"/>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13317" name="Rectangle 1"/>
          <p:cNvSpPr>
            <a:spLocks noGrp="1" noChangeArrowheads="1"/>
          </p:cNvSpPr>
          <p:nvPr>
            <p:ph type="title"/>
          </p:nvPr>
        </p:nvSpPr>
        <p:spPr>
          <a:xfrm>
            <a:off x="304800" y="685801"/>
            <a:ext cx="8458200" cy="5334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Outlook</a:t>
            </a:r>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637958014"/>
              </p:ext>
            </p:extLst>
          </p:nvPr>
        </p:nvGraphicFramePr>
        <p:xfrm>
          <a:off x="609600" y="1523999"/>
          <a:ext cx="8153399" cy="4007645"/>
        </p:xfrm>
        <a:graphic>
          <a:graphicData uri="http://schemas.openxmlformats.org/drawingml/2006/table">
            <a:tbl>
              <a:tblPr/>
              <a:tblGrid>
                <a:gridCol w="431999"/>
                <a:gridCol w="2787395"/>
                <a:gridCol w="397809"/>
                <a:gridCol w="512018"/>
                <a:gridCol w="510293"/>
                <a:gridCol w="508567"/>
                <a:gridCol w="447034"/>
                <a:gridCol w="457617"/>
                <a:gridCol w="397809"/>
                <a:gridCol w="397809"/>
                <a:gridCol w="410178"/>
                <a:gridCol w="437672"/>
                <a:gridCol w="457199"/>
              </a:tblGrid>
              <a:tr h="152414">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Approval of  PAR and CSD</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rPr>
                        <a:t>Technical Guidance Document</a:t>
                      </a: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884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Proposal</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Interest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Preliminary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Preliminary Propos.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077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7227">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Drafting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Alignment of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884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Build the first Draft for WG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WG Letter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5455</TotalTime>
  <Words>187</Words>
  <Application>Microsoft Office PowerPoint</Application>
  <PresentationFormat>On-screen Show (4:3)</PresentationFormat>
  <Paragraphs>63</Paragraphs>
  <Slides>4</Slides>
  <Notes>4</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Office Theme</vt:lpstr>
      <vt:lpstr>Custom Design</vt:lpstr>
      <vt:lpstr>Slide 1</vt:lpstr>
      <vt:lpstr>Closing Report for TG 4r Sessions</vt:lpstr>
      <vt:lpstr>Status</vt:lpstr>
      <vt:lpstr>Outlook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Shahriar Emami</dc:creator>
  <dc:description>&lt;doc#&gt;</dc:description>
  <cp:lastModifiedBy>deggert</cp:lastModifiedBy>
  <cp:revision>281</cp:revision>
  <cp:lastPrinted>1998-02-10T19:28:06Z</cp:lastPrinted>
  <dcterms:created xsi:type="dcterms:W3CDTF">2011-01-18T04:15:26Z</dcterms:created>
  <dcterms:modified xsi:type="dcterms:W3CDTF">2014-11-06T19:48:37Z</dcterms:modified>
</cp:coreProperties>
</file>