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55" r:id="rId7"/>
    <p:sldId id="369" r:id="rId8"/>
    <p:sldId id="367"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203165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11/6/2014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11/6/2014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11/6/2014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11/6/2014</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11/6/2014</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11/6/2014</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11/6/2014</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11/6/2014</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11/6/2014</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11/6/2014</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11/6/2014</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11/6/2014</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11/6/2014</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11/6/2014</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11/6/2014</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11/6/2014</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11/6/2014</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11/6/2014</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11/6/2014</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11/6/2014</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11/6/2014</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11/6/2014</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11/6/2014</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FF967D92-CED2-4E67-BF26-C4DDA4F65772}" type="datetime1">
              <a:rPr lang="en-US" altLang="ko-KR" smtClean="0"/>
              <a:t>11/6/2014</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15-14-0683-00-0008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November 6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November 2014 San Antonio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11/6/2014</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11/6/2014</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November 6, 2014</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11/6/2014</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Discussion/Harmonization of Proposals </a:t>
            </a:r>
          </a:p>
          <a:p>
            <a:r>
              <a:rPr lang="en-US" sz="2400" dirty="0" smtClean="0"/>
              <a:t>Drafting the first version of the spec</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11/6/2014</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One day ad hoc meeting (Nov. 2, Sunday)</a:t>
            </a:r>
          </a:p>
          <a:p>
            <a:r>
              <a:rPr lang="en-US" sz="2000" dirty="0" smtClean="0"/>
              <a:t>10 time slots used at this meeting</a:t>
            </a:r>
          </a:p>
          <a:p>
            <a:r>
              <a:rPr lang="en-US" sz="2000" dirty="0" smtClean="0"/>
              <a:t>PHY draft completed</a:t>
            </a:r>
          </a:p>
          <a:p>
            <a:r>
              <a:rPr lang="en-US" sz="2000" dirty="0" smtClean="0"/>
              <a:t>Progress made on MAC components</a:t>
            </a:r>
          </a:p>
          <a:p>
            <a:r>
              <a:rPr lang="en-US" sz="2000" dirty="0" smtClean="0"/>
              <a:t>Presentations for harmonization and drafting</a:t>
            </a:r>
          </a:p>
          <a:p>
            <a:pPr lvl="1"/>
            <a:r>
              <a:rPr lang="en-US" sz="1600" dirty="0" smtClean="0"/>
              <a:t>662r1,679r0: Frequency Channel Selection (</a:t>
            </a:r>
            <a:r>
              <a:rPr lang="en-US" sz="1600" dirty="0" err="1" smtClean="0"/>
              <a:t>Huan</a:t>
            </a:r>
            <a:r>
              <a:rPr lang="en-US" sz="1600" dirty="0" smtClean="0"/>
              <a:t>-Bang Li)</a:t>
            </a:r>
          </a:p>
          <a:p>
            <a:pPr lvl="1"/>
            <a:r>
              <a:rPr lang="en-US" sz="1600" dirty="0" smtClean="0"/>
              <a:t>678r2: Fully distributed synchronization (</a:t>
            </a:r>
            <a:r>
              <a:rPr lang="en-US" sz="1600" dirty="0" err="1" smtClean="0"/>
              <a:t>Byungjae</a:t>
            </a:r>
            <a:r>
              <a:rPr lang="en-US" sz="1600" dirty="0" smtClean="0"/>
              <a:t> </a:t>
            </a:r>
            <a:r>
              <a:rPr lang="en-US" sz="1600" dirty="0" err="1" smtClean="0"/>
              <a:t>Kwak</a:t>
            </a:r>
            <a:r>
              <a:rPr lang="en-US" sz="1600" dirty="0" smtClean="0"/>
              <a:t>)</a:t>
            </a:r>
            <a:r>
              <a:rPr lang="en-US" sz="1200" dirty="0" smtClean="0"/>
              <a:t>  </a:t>
            </a:r>
            <a:endParaRPr lang="en-US" sz="1600" dirty="0" smtClean="0"/>
          </a:p>
          <a:p>
            <a:pPr lvl="1"/>
            <a:r>
              <a:rPr lang="en-US" sz="1600" dirty="0" smtClean="0"/>
              <a:t>654r0, 663r0:  Text for UWB PHY (Billy Verso, </a:t>
            </a:r>
            <a:r>
              <a:rPr lang="en-US" sz="1600" dirty="0" err="1" smtClean="0"/>
              <a:t>Igo</a:t>
            </a:r>
            <a:r>
              <a:rPr lang="en-US" sz="1600" dirty="0" smtClean="0"/>
              <a:t> </a:t>
            </a:r>
            <a:r>
              <a:rPr lang="en-US" sz="1600" dirty="0" err="1" smtClean="0"/>
              <a:t>Dotlic</a:t>
            </a:r>
            <a:r>
              <a:rPr lang="en-US" sz="1600" dirty="0" smtClean="0"/>
              <a:t>, etc.)</a:t>
            </a:r>
          </a:p>
          <a:p>
            <a:pPr lvl="1"/>
            <a:r>
              <a:rPr lang="en-US" sz="1600" dirty="0" smtClean="0"/>
              <a:t>646r1: Frame structure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635r1: PHY merged proposed Text (</a:t>
            </a:r>
            <a:r>
              <a:rPr lang="en-US" sz="1600" dirty="0"/>
              <a:t>Marco </a:t>
            </a:r>
            <a:r>
              <a:rPr lang="en-US" sz="1600" dirty="0" err="1" smtClean="0"/>
              <a:t>Hernandez,Kapseok</a:t>
            </a:r>
            <a:r>
              <a:rPr lang="en-US" sz="1600" dirty="0" smtClean="0"/>
              <a:t> Chang,)</a:t>
            </a:r>
          </a:p>
          <a:p>
            <a:pPr lvl="1"/>
            <a:r>
              <a:rPr lang="en-US" sz="1600" dirty="0" smtClean="0"/>
              <a:t>636r0: Motions on TBD items (Shannon Park)</a:t>
            </a:r>
          </a:p>
          <a:p>
            <a:pPr lvl="1"/>
            <a:r>
              <a:rPr lang="en-US" sz="1600" dirty="0" smtClean="0"/>
              <a:t>677r0: PAC Security Consideration (Robert </a:t>
            </a:r>
            <a:r>
              <a:rPr lang="en-US" sz="1600" dirty="0" err="1" smtClean="0"/>
              <a:t>Moskowitz</a:t>
            </a:r>
            <a:r>
              <a:rPr lang="en-US" sz="1600" dirty="0" smtClean="0"/>
              <a:t>)</a:t>
            </a:r>
          </a:p>
          <a:p>
            <a:pPr lvl="1"/>
            <a:r>
              <a:rPr lang="en-US" sz="1600" dirty="0" smtClean="0"/>
              <a:t>678r0: Adaptive Random Access for PAC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689r0: Motion Document (Marco Hernandez)</a:t>
            </a:r>
            <a:endParaRPr lang="en-US" sz="1600" dirty="0" smtClean="0"/>
          </a:p>
          <a:p>
            <a:pPr lvl="1"/>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11/6/2014</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pPr marL="0" indent="0">
              <a:buNone/>
            </a:pPr>
            <a:r>
              <a:rPr lang="en-US" altLang="ja-JP" sz="2400" dirty="0" smtClean="0"/>
              <a:t>Completed </a:t>
            </a:r>
            <a:r>
              <a:rPr lang="en-US" altLang="ja-JP" sz="2400" dirty="0" smtClean="0"/>
              <a:t>v.5</a:t>
            </a:r>
            <a:endParaRPr lang="en-US" altLang="ja-JP" sz="2400" dirty="0" smtClean="0"/>
          </a:p>
          <a:p>
            <a:pPr lvl="1"/>
            <a:r>
              <a:rPr lang="en-US" altLang="ja-JP" sz="2000" dirty="0" smtClean="0"/>
              <a:t>All PHY draft text completed</a:t>
            </a:r>
          </a:p>
          <a:p>
            <a:pPr lvl="2">
              <a:buFont typeface="Wingdings" panose="05000000000000000000" pitchFamily="2" charset="2"/>
              <a:buChar char="ü"/>
            </a:pPr>
            <a:r>
              <a:rPr lang="en-US" altLang="ja-JP" sz="1600" dirty="0" smtClean="0"/>
              <a:t>UWB and NB PHY</a:t>
            </a:r>
            <a:endParaRPr lang="en-US" altLang="ja-JP" sz="1600" dirty="0"/>
          </a:p>
          <a:p>
            <a:pPr lvl="1"/>
            <a:r>
              <a:rPr lang="en-US" altLang="ja-JP" sz="2000" dirty="0" smtClean="0"/>
              <a:t>Progress on MAC Components</a:t>
            </a:r>
            <a:endParaRPr lang="en-US" altLang="ja-JP" sz="2400" dirty="0"/>
          </a:p>
          <a:p>
            <a:pPr lvl="2">
              <a:buFont typeface="Wingdings" panose="05000000000000000000" pitchFamily="2" charset="2"/>
              <a:buChar char="ü"/>
            </a:pPr>
            <a:r>
              <a:rPr lang="en-US" altLang="ja-JP" sz="1800" dirty="0" smtClean="0"/>
              <a:t>Random access for </a:t>
            </a:r>
            <a:r>
              <a:rPr lang="en-US" altLang="ja-JP" sz="1800" dirty="0" smtClean="0"/>
              <a:t>synchronization</a:t>
            </a:r>
          </a:p>
          <a:p>
            <a:pPr lvl="2">
              <a:buFont typeface="Wingdings" panose="05000000000000000000" pitchFamily="2" charset="2"/>
              <a:buChar char="ü"/>
            </a:pPr>
            <a:r>
              <a:rPr lang="en-US" altLang="ja-JP" sz="1800" dirty="0" smtClean="0"/>
              <a:t>Random access for communication</a:t>
            </a:r>
            <a:endParaRPr lang="en-US" altLang="ja-JP" sz="1800" dirty="0" smtClean="0"/>
          </a:p>
          <a:p>
            <a:pPr lvl="2">
              <a:buFont typeface="Wingdings" panose="05000000000000000000" pitchFamily="2" charset="2"/>
              <a:buChar char="ü"/>
            </a:pPr>
            <a:r>
              <a:rPr lang="en-US" altLang="ja-JP" sz="1800" dirty="0" smtClean="0"/>
              <a:t>Frequency </a:t>
            </a:r>
            <a:r>
              <a:rPr lang="en-US" altLang="ja-JP" sz="1800" dirty="0" smtClean="0"/>
              <a:t>Channel selection</a:t>
            </a:r>
          </a:p>
          <a:p>
            <a:pPr lvl="2">
              <a:buFont typeface="Wingdings" panose="05000000000000000000" pitchFamily="2" charset="2"/>
              <a:buChar char="ü"/>
            </a:pPr>
            <a:r>
              <a:rPr lang="en-US" altLang="ja-JP" sz="1800" dirty="0" smtClean="0"/>
              <a:t>Frame structure</a:t>
            </a:r>
          </a:p>
          <a:p>
            <a:pPr lvl="2">
              <a:buFont typeface="Wingdings" panose="05000000000000000000" pitchFamily="2" charset="2"/>
              <a:buChar char="ü"/>
            </a:pPr>
            <a:r>
              <a:rPr lang="en-US" altLang="ja-JP" sz="1800" dirty="0" smtClean="0"/>
              <a:t>Security Consideration</a:t>
            </a:r>
          </a:p>
          <a:p>
            <a:pPr lvl="2">
              <a:buFont typeface="Wingdings" panose="05000000000000000000" pitchFamily="2" charset="2"/>
              <a:buChar char="ü"/>
            </a:pPr>
            <a:endParaRPr lang="en-US" altLang="ja-JP" sz="1800" dirty="0"/>
          </a:p>
          <a:p>
            <a:pPr marL="0" indent="0">
              <a:buNone/>
            </a:pPr>
            <a:r>
              <a:rPr lang="en-US" altLang="ja-JP" sz="2600" dirty="0" smtClean="0"/>
              <a:t>Revised Timeline</a:t>
            </a:r>
          </a:p>
          <a:p>
            <a:pPr marL="0" indent="0">
              <a:buNone/>
            </a:pPr>
            <a:r>
              <a:rPr lang="en-US" altLang="ja-JP" sz="2600" dirty="0"/>
              <a:t>	</a:t>
            </a:r>
            <a:r>
              <a:rPr lang="en-US" altLang="ja-JP" sz="1800" dirty="0" smtClean="0"/>
              <a:t>Letter Ballot: May 2016</a:t>
            </a:r>
            <a:endParaRPr lang="en-US" altLang="ja-JP" sz="2000" dirty="0" smtClean="0"/>
          </a:p>
          <a:p>
            <a:pPr marL="0" indent="0">
              <a:buNone/>
            </a:pPr>
            <a:endParaRPr lang="en-US" altLang="ja-JP" sz="26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11/6/2014</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works</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For v.7</a:t>
            </a:r>
          </a:p>
          <a:p>
            <a:pPr lvl="1"/>
            <a:r>
              <a:rPr lang="en-US" altLang="ja-JP" sz="2000" dirty="0" smtClean="0"/>
              <a:t>To resolve all TBD items in v.5  (all champions)</a:t>
            </a:r>
          </a:p>
          <a:p>
            <a:pPr lvl="1"/>
            <a:r>
              <a:rPr lang="en-US" altLang="ja-JP" sz="2000" dirty="0" smtClean="0"/>
              <a:t>Work Items (Refer to doc. 657r2: PAC Work Items)</a:t>
            </a: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11/6/2014</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November Meeting</a:t>
            </a:r>
            <a:endParaRPr lang="en-US" dirty="0"/>
          </a:p>
        </p:txBody>
      </p:sp>
      <p:sp>
        <p:nvSpPr>
          <p:cNvPr id="3" name="Content Placeholder 2"/>
          <p:cNvSpPr>
            <a:spLocks noGrp="1"/>
          </p:cNvSpPr>
          <p:nvPr>
            <p:ph idx="1"/>
          </p:nvPr>
        </p:nvSpPr>
        <p:spPr>
          <a:xfrm>
            <a:off x="642910" y="1571612"/>
            <a:ext cx="7772400" cy="4752988"/>
          </a:xfrm>
        </p:spPr>
        <p:txBody>
          <a:bodyPr/>
          <a:lstStyle/>
          <a:p>
            <a:pPr lvl="0"/>
            <a:endParaRPr lang="en-US" altLang="ko-KR" sz="2400" dirty="0" smtClean="0">
              <a:solidFill>
                <a:srgbClr val="000000"/>
              </a:solidFill>
            </a:endParaRPr>
          </a:p>
          <a:p>
            <a:r>
              <a:rPr lang="en-US" altLang="ja-JP" sz="2400" dirty="0" smtClean="0"/>
              <a:t>Teleconferences scheduled </a:t>
            </a:r>
          </a:p>
          <a:p>
            <a:pPr lvl="1"/>
            <a:r>
              <a:rPr lang="en-US" altLang="ja-JP" sz="2000" dirty="0" smtClean="0"/>
              <a:t>Agenda: to discuss MAC component proposals/drafting</a:t>
            </a:r>
          </a:p>
          <a:p>
            <a:pPr lvl="1"/>
            <a:r>
              <a:rPr lang="en-US" altLang="ja-JP" sz="2000" dirty="0" smtClean="0"/>
              <a:t>Date: December 17, Wednesday, 7:00AM EST ( </a:t>
            </a:r>
            <a:r>
              <a:rPr lang="en-US" altLang="ja-JP" sz="2000" dirty="0"/>
              <a:t>9</a:t>
            </a:r>
            <a:r>
              <a:rPr lang="en-US" altLang="ja-JP" sz="2000" dirty="0" smtClean="0"/>
              <a:t>:00PM Japan/Korea, Noon Time Ireland)</a:t>
            </a:r>
            <a:endParaRPr lang="en-US" altLang="ja-JP" sz="2000" dirty="0"/>
          </a:p>
          <a:p>
            <a:pPr marL="0" indent="0">
              <a:buNone/>
            </a:pPr>
            <a:endParaRPr lang="en-US" altLang="ja-JP" sz="2400" dirty="0"/>
          </a:p>
          <a:p>
            <a:pPr lvl="0"/>
            <a:endParaRPr lang="en-US" altLang="ko-KR" sz="2400" dirty="0" smtClean="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D7000428-F11D-44F9-99AB-2536EEEC1737}" type="datetime1">
              <a:rPr lang="en-US" altLang="ko-KR" smtClean="0"/>
              <a:t>11/6/2014</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14</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11/6/2014</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11/6/2014</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30093</TotalTime>
  <Words>446</Words>
  <Application>Microsoft Office PowerPoint</Application>
  <PresentationFormat>On-screen Show (4:3)</PresentationFormat>
  <Paragraphs>159</Paragraphs>
  <Slides>10</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Future works</vt:lpstr>
      <vt:lpstr>Plan for November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1071</cp:revision>
  <cp:lastPrinted>1998-02-10T13:28:06Z</cp:lastPrinted>
  <dcterms:created xsi:type="dcterms:W3CDTF">1999-11-08T18:59:45Z</dcterms:created>
  <dcterms:modified xsi:type="dcterms:W3CDTF">2014-11-06T20:52:54Z</dcterms:modified>
</cp:coreProperties>
</file>