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9" r:id="rId2"/>
    <p:sldId id="261"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53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November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November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November 2014</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November 2014</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November 2014</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November 2014</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smtClean="0"/>
              <a:t>Byung-Jae kwak,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802.15-14-0678-01-0008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November 2014</a:t>
            </a:r>
            <a:endParaRPr lang="en-US" altLang="ko-KR"/>
          </a:p>
        </p:txBody>
      </p:sp>
      <p:sp>
        <p:nvSpPr>
          <p:cNvPr id="5" name="바닥글 개체 틀 2"/>
          <p:cNvSpPr>
            <a:spLocks noGrp="1"/>
          </p:cNvSpPr>
          <p:nvPr>
            <p:ph type="ftr" sz="quarter" idx="11"/>
          </p:nvPr>
        </p:nvSpPr>
        <p:spPr/>
        <p:txBody>
          <a:bodyPr/>
          <a:lstStyle/>
          <a:p>
            <a:r>
              <a:rPr lang="en-US" altLang="ko-KR" smtClean="0"/>
              <a:t>Byung-Jae kwak,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smtClean="0">
                <a:ea typeface="굴림" charset="-127"/>
              </a:rPr>
              <a:t>Proposed Text for Fully Distributed Initial Synchronization</a:t>
            </a:r>
            <a:r>
              <a:rPr lang="en-US" altLang="ko-KR" sz="1600" dirty="0" smtClean="0">
                <a:solidFill>
                  <a:schemeClr val="tx2"/>
                </a:solidFill>
                <a:ea typeface="굴림" charset="-127"/>
              </a:rPr>
              <a:t>]</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[Nov. 2014]</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err="1" smtClean="0">
                <a:ea typeface="굴림" charset="-127"/>
              </a:rPr>
              <a:t>Byung</a:t>
            </a:r>
            <a:r>
              <a:rPr lang="en-US" altLang="ko-KR" sz="1600" dirty="0" smtClean="0">
                <a:ea typeface="굴림" charset="-127"/>
              </a:rPr>
              <a:t>-Jae </a:t>
            </a:r>
            <a:r>
              <a:rPr lang="en-US" altLang="ko-KR" sz="1600" dirty="0" err="1" smtClean="0">
                <a:ea typeface="굴림" charset="-127"/>
              </a:rPr>
              <a:t>Kwak</a:t>
            </a:r>
            <a:r>
              <a:rPr lang="en-US" altLang="ko-KR" sz="1600" dirty="0" smtClean="0">
                <a:ea typeface="굴림" charset="-127"/>
              </a:rPr>
              <a:t>, </a:t>
            </a:r>
            <a:r>
              <a:rPr lang="en-US" altLang="ko-KR" sz="1600" dirty="0" err="1" smtClean="0">
                <a:ea typeface="굴림" charset="-127"/>
              </a:rPr>
              <a:t>Kapseok</a:t>
            </a:r>
            <a:r>
              <a:rPr lang="en-US" altLang="ko-KR" sz="1600" dirty="0" smtClean="0">
                <a:ea typeface="굴림" charset="-127"/>
              </a:rPr>
              <a:t> Chang, Moon-</a:t>
            </a:r>
            <a:r>
              <a:rPr lang="en-US" altLang="ko-KR" sz="1600" dirty="0" err="1" smtClean="0">
                <a:ea typeface="굴림" charset="-127"/>
              </a:rPr>
              <a:t>Sik</a:t>
            </a:r>
            <a:r>
              <a:rPr lang="en-US" altLang="ko-KR" sz="1600" dirty="0" smtClean="0">
                <a:ea typeface="굴림" charset="-127"/>
              </a:rPr>
              <a:t> Lee] </a:t>
            </a:r>
            <a:r>
              <a:rPr lang="en-US" altLang="ko-KR" sz="1600" dirty="0">
                <a:ea typeface="굴림" charset="-127"/>
              </a:rPr>
              <a:t>Company </a:t>
            </a:r>
            <a:r>
              <a:rPr lang="en-US" altLang="ko-KR" sz="1600" dirty="0" smtClean="0">
                <a:ea typeface="굴림" charset="-127"/>
              </a:rPr>
              <a:t>[ETRI]</a:t>
            </a:r>
          </a:p>
          <a:p>
            <a:r>
              <a:rPr lang="en-US" altLang="ko-KR" sz="1600" dirty="0" smtClean="0">
                <a:ea typeface="굴림" charset="-127"/>
              </a:rPr>
              <a:t>              [</a:t>
            </a:r>
            <a:r>
              <a:rPr lang="en-US" altLang="ko-KR" sz="1600" dirty="0" err="1" smtClean="0">
                <a:ea typeface="굴림" charset="-127"/>
              </a:rPr>
              <a:t>Junhyuk</a:t>
            </a:r>
            <a:r>
              <a:rPr lang="en-US" altLang="ko-KR" sz="1600" dirty="0" smtClean="0">
                <a:ea typeface="굴림" charset="-127"/>
              </a:rPr>
              <a:t> </a:t>
            </a:r>
            <a:r>
              <a:rPr lang="en-US" altLang="ko-KR" sz="1600" dirty="0" err="1">
                <a:ea typeface="굴림" charset="-127"/>
              </a:rPr>
              <a:t>Kwak</a:t>
            </a:r>
            <a:r>
              <a:rPr lang="en-US" altLang="ko-KR" sz="1600" dirty="0">
                <a:ea typeface="굴림" charset="-127"/>
              </a:rPr>
              <a:t>, </a:t>
            </a:r>
            <a:r>
              <a:rPr lang="en-US" altLang="ko-KR" sz="1600" dirty="0" err="1" smtClean="0">
                <a:ea typeface="굴림" charset="-127"/>
              </a:rPr>
              <a:t>Kyounghye</a:t>
            </a:r>
            <a:r>
              <a:rPr lang="en-US" altLang="ko-KR" sz="1600" dirty="0" smtClean="0">
                <a:ea typeface="굴림" charset="-127"/>
              </a:rPr>
              <a:t> Kim, June-Koo Kevin Rhee] </a:t>
            </a:r>
            <a:r>
              <a:rPr lang="en-US" altLang="ko-KR" sz="1600" dirty="0">
                <a:ea typeface="굴림" charset="-127"/>
              </a:rPr>
              <a:t>Company </a:t>
            </a:r>
            <a:r>
              <a:rPr lang="en-US" altLang="ko-KR" sz="1600" dirty="0" smtClean="0">
                <a:ea typeface="굴림" charset="-127"/>
              </a:rPr>
              <a:t>[KAIST]</a:t>
            </a:r>
            <a:endParaRPr lang="en-US" altLang="ko-KR" sz="1600" dirty="0">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 ]</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 ], </a:t>
            </a:r>
            <a:r>
              <a:rPr lang="en-US" altLang="ko-KR" sz="1600" dirty="0">
                <a:solidFill>
                  <a:schemeClr val="tx2"/>
                </a:solidFill>
                <a:ea typeface="굴림" charset="-127"/>
              </a:rPr>
              <a:t>FAX: </a:t>
            </a:r>
            <a:r>
              <a:rPr lang="en-US" altLang="ko-KR" sz="1600" dirty="0" smtClean="0">
                <a:solidFill>
                  <a:schemeClr val="tx2"/>
                </a:solidFill>
                <a:ea typeface="굴림" charset="-127"/>
              </a:rPr>
              <a:t>[</a:t>
            </a:r>
            <a:r>
              <a:rPr lang="en-US" altLang="ko-KR" sz="1600" dirty="0">
                <a:solidFill>
                  <a:srgbClr val="FF0000"/>
                </a:solidFill>
                <a:ea typeface="굴림" charset="-127"/>
              </a:rPr>
              <a:t> </a:t>
            </a:r>
            <a:r>
              <a:rPr lang="en-US" altLang="ko-KR" sz="1600" dirty="0" smtClean="0">
                <a:solidFill>
                  <a:schemeClr val="tx2"/>
                </a:solidFill>
                <a:ea typeface="굴림" charset="-127"/>
              </a:rPr>
              <a:t>], </a:t>
            </a:r>
            <a:r>
              <a:rPr lang="en-US" altLang="ko-KR" sz="1600" dirty="0">
                <a:solidFill>
                  <a:schemeClr val="tx2"/>
                </a:solidFill>
                <a:ea typeface="굴림" charset="-127"/>
              </a:rPr>
              <a:t>E-Mail</a:t>
            </a:r>
            <a:r>
              <a:rPr lang="en-US" altLang="ko-KR" sz="1600" dirty="0" smtClean="0">
                <a:solidFill>
                  <a:schemeClr val="tx2"/>
                </a:solidFill>
                <a:ea typeface="굴림" charset="-127"/>
              </a:rPr>
              <a:t>:[</a:t>
            </a:r>
            <a:r>
              <a:rPr lang="en-US" altLang="ko-KR" sz="1600" dirty="0" smtClean="0">
                <a:ea typeface="굴림" charset="-127"/>
              </a:rPr>
              <a:t>bjkwak@etri.re.kr]</a:t>
            </a:r>
            <a:r>
              <a:rPr lang="en-US" altLang="ko-KR" sz="1600" dirty="0">
                <a:solidFill>
                  <a:schemeClr val="tx2"/>
                </a:solidFill>
                <a:ea typeface="굴림" charset="-127"/>
              </a:rPr>
              <a:t>	</a:t>
            </a: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a:solidFill>
                  <a:srgbClr val="FF0000"/>
                </a:solidFill>
                <a:ea typeface="굴림" charset="-127"/>
              </a:rPr>
              <a:t> </a:t>
            </a:r>
            <a:r>
              <a:rPr lang="en-US" altLang="ko-KR" sz="1600" dirty="0" smtClean="0">
                <a:solidFill>
                  <a:schemeClr val="tx2"/>
                </a:solidFill>
                <a:ea typeface="굴림" charset="-127"/>
              </a:rPr>
              <a:t>]</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smtClean="0">
                <a:ea typeface="굴림" charset="-127"/>
              </a:rPr>
              <a:t>Fully distributed initial synchronization scheme for PAC]</a:t>
            </a:r>
            <a:endParaRPr lang="en-US" altLang="ko-KR" sz="1600" dirty="0">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Text Proposal</a:t>
            </a:r>
            <a:endParaRPr lang="ko-KR" altLang="en-US" dirty="0"/>
          </a:p>
        </p:txBody>
      </p:sp>
      <p:sp>
        <p:nvSpPr>
          <p:cNvPr id="4" name="날짜 개체 틀 3"/>
          <p:cNvSpPr>
            <a:spLocks noGrp="1"/>
          </p:cNvSpPr>
          <p:nvPr>
            <p:ph type="dt" sz="half" idx="10"/>
          </p:nvPr>
        </p:nvSpPr>
        <p:spPr/>
        <p:txBody>
          <a:bodyPr/>
          <a:lstStyle/>
          <a:p>
            <a:r>
              <a:rPr lang="en-US" altLang="ko-KR" smtClean="0"/>
              <a:t>November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a:t>
            </a:fld>
            <a:endParaRPr lang="en-US" altLang="ko-KR"/>
          </a:p>
        </p:txBody>
      </p:sp>
      <p:graphicFrame>
        <p:nvGraphicFramePr>
          <p:cNvPr id="7" name="내용 개체 틀 6"/>
          <p:cNvGraphicFramePr>
            <a:graphicFrameLocks noGrp="1" noChangeAspect="1"/>
          </p:cNvGraphicFramePr>
          <p:nvPr>
            <p:ph idx="1"/>
            <p:extLst>
              <p:ext uri="{D42A27DB-BD31-4B8C-83A1-F6EECF244321}">
                <p14:modId xmlns:p14="http://schemas.microsoft.com/office/powerpoint/2010/main" val="711765215"/>
              </p:ext>
            </p:extLst>
          </p:nvPr>
        </p:nvGraphicFramePr>
        <p:xfrm>
          <a:off x="4114800" y="3652838"/>
          <a:ext cx="914400" cy="771525"/>
        </p:xfrm>
        <a:graphic>
          <a:graphicData uri="http://schemas.openxmlformats.org/presentationml/2006/ole">
            <mc:AlternateContent xmlns:mc="http://schemas.openxmlformats.org/markup-compatibility/2006">
              <mc:Choice xmlns:v="urn:schemas-microsoft-com:vml" Requires="v">
                <p:oleObj spid="_x0000_s1031" name="Document" showAsIcon="1" r:id="rId3" imgW="914400" imgH="771480" progId="Word.Document.8">
                  <p:embed/>
                </p:oleObj>
              </mc:Choice>
              <mc:Fallback>
                <p:oleObj name="Document" showAsIcon="1" r:id="rId3" imgW="914400" imgH="771480" progId="Word.Document.8">
                  <p:embed/>
                  <p:pic>
                    <p:nvPicPr>
                      <p:cNvPr id="0" name=""/>
                      <p:cNvPicPr/>
                      <p:nvPr/>
                    </p:nvPicPr>
                    <p:blipFill>
                      <a:blip r:embed="rId4"/>
                      <a:stretch>
                        <a:fillRect/>
                      </a:stretch>
                    </p:blipFill>
                    <p:spPr>
                      <a:xfrm>
                        <a:off x="4114800" y="36528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921107153"/>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22</TotalTime>
  <Words>44</Words>
  <Application>Microsoft Office PowerPoint</Application>
  <PresentationFormat>화면 슬라이드 쇼(4:3)</PresentationFormat>
  <Paragraphs>20</Paragraphs>
  <Slides>2</Slides>
  <Notes>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vt:i4>
      </vt:variant>
    </vt:vector>
  </HeadingPairs>
  <TitlesOfParts>
    <vt:vector size="4" baseType="lpstr">
      <vt:lpstr>template</vt:lpstr>
      <vt:lpstr>Microsoft Word 97 - 2003 Document</vt:lpstr>
      <vt:lpstr>PowerPoint 프레젠테이션</vt:lpstr>
      <vt:lpstr>Text Proposal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BJK</cp:lastModifiedBy>
  <cp:revision>12</cp:revision>
  <cp:lastPrinted>1998-02-10T13:28:06Z</cp:lastPrinted>
  <dcterms:created xsi:type="dcterms:W3CDTF">2014-03-12T01:39:25Z</dcterms:created>
  <dcterms:modified xsi:type="dcterms:W3CDTF">2014-11-06T15:41:10Z</dcterms:modified>
</cp:coreProperties>
</file>