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1" r:id="rId4"/>
    <p:sldId id="262" r:id="rId5"/>
    <p:sldId id="263" r:id="rId6"/>
    <p:sldId id="266"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73" autoAdjust="0"/>
  </p:normalViewPr>
  <p:slideViewPr>
    <p:cSldViewPr showGuides="1">
      <p:cViewPr varScale="1">
        <p:scale>
          <a:sx n="66" d="100"/>
          <a:sy n="66" d="100"/>
        </p:scale>
        <p:origin x="-546" y="-114"/>
      </p:cViewPr>
      <p:guideLst>
        <p:guide orient="horz" pos="2160"/>
        <p:guide pos="2880"/>
      </p:guideLst>
    </p:cSldViewPr>
  </p:slideViewPr>
  <p:outlineViewPr>
    <p:cViewPr>
      <p:scale>
        <a:sx n="33" d="100"/>
        <a:sy n="33" d="100"/>
      </p:scale>
      <p:origin x="0" y="419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EE6DDBC3-BC9B-454E-B9BE-F57394D15338}"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5041EE86-991C-4846-960A-621D01A0148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115D16B-0BCC-49F7-B2DB-F57B788E378F}"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09E4E18-85D7-4E8F-A58D-DBF70293CAB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8944D90-3E49-4BD7-8C0C-D13071A05426}"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C145D97-8432-4A0D-B26B-BC4D84E2C708}"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AE77681E-26E3-46B4-B800-16746F82E6B3}"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3DAD9C76-AFB6-4F88-8972-A45E3311F2B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November 2014</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986E98B9-5592-46FB-A307-AB97AD62D6D6}"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E3CBF69C-7B5F-454D-ACFE-B3A0E877C6D5}"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7913" lvl="4" indent="0" algn="r">
              <a:tabLst/>
            </a:pPr>
            <a:r>
              <a:rPr lang="en-US" altLang="ja-JP" sz="1400" b="1" dirty="0">
                <a:ea typeface="ＭＳ Ｐゴシック" charset="-128"/>
              </a:rPr>
              <a:t>doc.: IEEE </a:t>
            </a:r>
            <a:r>
              <a:rPr lang="en-US" altLang="ja-JP" sz="1400" b="1" dirty="0" smtClean="0">
                <a:ea typeface="ＭＳ Ｐゴシック" charset="-128"/>
              </a:rPr>
              <a:t>802.15-14-0666-00-004s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2014</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FF9B191D-BFC4-4F82-944D-9D01CD0D8DEC}"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TG4s Closing Report for </a:t>
            </a:r>
            <a:r>
              <a:rPr lang="en-US" altLang="ja-JP" sz="1600" dirty="0" smtClean="0"/>
              <a:t>November </a:t>
            </a:r>
            <a:r>
              <a:rPr lang="en-US" altLang="ja-JP" sz="1600" dirty="0"/>
              <a:t>2014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5 November, 2014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a:t>
            </a:r>
            <a:r>
              <a:rPr lang="en-US" altLang="ja-JP" sz="1600" dirty="0">
                <a:ea typeface="ＭＳ Ｐゴシック" charset="-128"/>
              </a:rPr>
              <a:t> </a:t>
            </a:r>
            <a:r>
              <a:rPr lang="en-US" altLang="ja-JP" sz="1600" dirty="0" smtClean="0">
                <a:ea typeface="ＭＳ Ｐゴシック" charset="-128"/>
              </a:rPr>
              <a:t>November </a:t>
            </a:r>
            <a:r>
              <a:rPr lang="en-US" altLang="ja-JP" sz="1600" dirty="0">
                <a:ea typeface="ＭＳ Ｐゴシック" charset="-128"/>
              </a:rPr>
              <a:t>2014 </a:t>
            </a:r>
            <a:r>
              <a:rPr lang="en-US" altLang="ja-JP" sz="1600" dirty="0">
                <a:ea typeface="ＭＳ Ｐゴシック" pitchFamily="-65" charset="-128"/>
              </a:rPr>
              <a:t>at </a:t>
            </a:r>
            <a:r>
              <a:rPr lang="en-US" altLang="ja-JP" sz="1600" dirty="0" smtClean="0">
                <a:ea typeface="ＭＳ Ｐゴシック" pitchFamily="-65" charset="-128"/>
              </a:rPr>
              <a:t>San Antonio</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Report progress to WG</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November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TG4s</a:t>
            </a: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San Antonio, TX</a:t>
            </a:r>
            <a:br>
              <a:rPr lang="en-US" altLang="ja-JP" dirty="0" smtClean="0">
                <a:ea typeface="ＭＳ Ｐゴシック" pitchFamily="50" charset="-128"/>
              </a:rPr>
            </a:br>
            <a:r>
              <a:rPr lang="en-US" altLang="ja-JP" dirty="0" smtClean="0">
                <a:ea typeface="ＭＳ Ｐゴシック" pitchFamily="50" charset="-128"/>
              </a:rPr>
              <a:t>November 5,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Athens meeting minutes</a:t>
            </a:r>
          </a:p>
          <a:p>
            <a:r>
              <a:rPr lang="en-US" altLang="ja-JP" sz="2800" dirty="0" smtClean="0"/>
              <a:t>Hearing Presentations</a:t>
            </a:r>
          </a:p>
          <a:p>
            <a:pPr>
              <a:lnSpc>
                <a:spcPct val="80000"/>
              </a:lnSpc>
            </a:pPr>
            <a:r>
              <a:rPr lang="en-US" altLang="ja-JP" sz="2800" dirty="0" smtClean="0"/>
              <a:t>Work on Technical Guidance Document</a:t>
            </a:r>
          </a:p>
          <a:p>
            <a:pPr>
              <a:lnSpc>
                <a:spcPct val="80000"/>
              </a:lnSpc>
            </a:pPr>
            <a:r>
              <a:rPr lang="en-US" altLang="ja-JP" sz="2800" dirty="0" smtClean="0"/>
              <a:t>Discussing Press release </a:t>
            </a:r>
          </a:p>
          <a:p>
            <a:pPr>
              <a:lnSpc>
                <a:spcPct val="80000"/>
              </a:lnSpc>
            </a:pPr>
            <a:r>
              <a:rPr lang="en-US" altLang="ja-JP" sz="2800" dirty="0" smtClean="0"/>
              <a:t>Prepare Call for contribution</a:t>
            </a:r>
          </a:p>
          <a:p>
            <a:pPr>
              <a:lnSpc>
                <a:spcPct val="80000"/>
              </a:lnSpc>
            </a:pPr>
            <a:r>
              <a:rPr lang="en-US" altLang="ja-JP" sz="2800" dirty="0" smtClean="0"/>
              <a:t>Plan for January meeting and </a:t>
            </a:r>
            <a:r>
              <a:rPr lang="en-US" altLang="ja-JP" sz="2800" dirty="0" err="1" smtClean="0"/>
              <a:t>Telecon</a:t>
            </a:r>
            <a:endParaRPr lang="en-US" altLang="ja-JP" sz="2800" dirty="0" smtClean="0"/>
          </a:p>
          <a:p>
            <a:r>
              <a:rPr lang="en-US" altLang="ja-JP" sz="2800" dirty="0" smtClean="0">
                <a:ea typeface="ＭＳ Ｐゴシック" pitchFamily="50" charset="-128"/>
              </a:rPr>
              <a:t>Report on progress to WG</a:t>
            </a: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November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smtClean="0">
                <a:ea typeface="ＭＳ Ｐゴシック" pitchFamily="50" charset="-128"/>
              </a:rPr>
              <a:t>Three meetings were held on PM2 Monday, PM1 and PM2 on </a:t>
            </a:r>
            <a:r>
              <a:rPr lang="en-US" altLang="ja-JP" sz="2400" dirty="0" smtClean="0">
                <a:ea typeface="굴림" pitchFamily="34" charset="-127"/>
              </a:rPr>
              <a:t>Tuesday</a:t>
            </a:r>
            <a:r>
              <a:rPr lang="en-US" altLang="ko-KR" sz="2400" dirty="0" smtClean="0">
                <a:ea typeface="굴림" pitchFamily="34" charset="-127"/>
              </a:rPr>
              <a:t>.</a:t>
            </a:r>
            <a:r>
              <a:rPr lang="ja-JP" altLang="en-US" sz="2400" dirty="0" smtClean="0">
                <a:ea typeface="굴림" pitchFamily="34" charset="-127"/>
              </a:rPr>
              <a:t> </a:t>
            </a:r>
            <a:r>
              <a:rPr lang="en-US" altLang="ja-JP" sz="2400" dirty="0" smtClean="0">
                <a:ea typeface="굴림" pitchFamily="34" charset="-127"/>
              </a:rPr>
              <a:t>There are total 10 attendees.</a:t>
            </a:r>
            <a:endParaRPr lang="en-US" altLang="ko-KR" sz="2400" dirty="0" smtClean="0">
              <a:ea typeface="굴림" pitchFamily="34" charset="-127"/>
            </a:endParaRPr>
          </a:p>
          <a:p>
            <a:pPr>
              <a:lnSpc>
                <a:spcPct val="80000"/>
              </a:lnSpc>
            </a:pPr>
            <a:r>
              <a:rPr lang="en-US" altLang="ja-JP" sz="2400" dirty="0" smtClean="0">
                <a:ea typeface="ＭＳ Ｐゴシック" pitchFamily="50" charset="-128"/>
              </a:rPr>
              <a:t>Approved meeting minutes </a:t>
            </a:r>
          </a:p>
          <a:p>
            <a:pPr marL="900113" lvl="2" indent="-177800"/>
            <a:r>
              <a:rPr lang="en-US" altLang="ja-JP" sz="2000" dirty="0" smtClean="0"/>
              <a:t>SG SRU September 2014 Meeting Minutes (15-14-590r0)</a:t>
            </a:r>
          </a:p>
          <a:p>
            <a:r>
              <a:rPr lang="en-US" altLang="ja-JP" sz="2400" dirty="0" smtClean="0"/>
              <a:t>Heard presentations</a:t>
            </a:r>
          </a:p>
          <a:p>
            <a:pPr lvl="1"/>
            <a:r>
              <a:rPr lang="en-US" altLang="ja-JP" sz="2000" dirty="0" smtClean="0">
                <a:ea typeface="ＭＳ Ｐゴシック" charset="-128"/>
              </a:rPr>
              <a:t>SRM related functions in 802.15.4-2011</a:t>
            </a:r>
            <a:r>
              <a:rPr lang="en-US" altLang="ja-JP" sz="2000" dirty="0" smtClean="0"/>
              <a:t>(15-14-624r0)</a:t>
            </a:r>
          </a:p>
          <a:p>
            <a:r>
              <a:rPr lang="en-US" altLang="ja-JP" sz="2400" dirty="0" smtClean="0"/>
              <a:t>Discussed Press Release and Technical Guidance Document, revised Call for Contributions</a:t>
            </a:r>
          </a:p>
          <a:p>
            <a:pPr lvl="1"/>
            <a:r>
              <a:rPr lang="en-US" altLang="ja-JP" sz="2000" dirty="0" smtClean="0"/>
              <a:t>TG4s Technical Guidance Document (15-14-555r2)</a:t>
            </a:r>
          </a:p>
          <a:p>
            <a:pPr lvl="1"/>
            <a:r>
              <a:rPr lang="en-US" altLang="ja-JP" sz="2000" dirty="0" smtClean="0"/>
              <a:t>TG4s call for contributions (15-14-570r2)</a:t>
            </a:r>
          </a:p>
          <a:p>
            <a:pPr>
              <a:lnSpc>
                <a:spcPct val="80000"/>
              </a:lnSpc>
            </a:pPr>
            <a:r>
              <a:rPr lang="en-US" altLang="ja-JP" sz="2400" dirty="0" smtClean="0"/>
              <a:t>Confirm of plan for </a:t>
            </a:r>
            <a:r>
              <a:rPr lang="en-US" altLang="ja-JP" sz="2400" dirty="0" err="1" smtClean="0"/>
              <a:t>Telecon</a:t>
            </a:r>
            <a:r>
              <a:rPr lang="en-US" altLang="ja-JP" sz="2400" dirty="0" smtClean="0"/>
              <a:t> and January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marL="0" indent="0">
              <a:buNone/>
            </a:pPr>
            <a:r>
              <a:rPr lang="en-US" altLang="ja-JP" sz="2400" dirty="0" smtClean="0"/>
              <a:t>This is a call for contributions to the IEEE 802.15 TG4s technical guidance document. The contributions will be heard in the upcoming January session. The IEEE 802.15 January Session will be held during 11-16 January 2015 in Atlanta, GA, USA. The scope of proposals is strictly limited to those described in the Project Authorization Request (PAR) document attached below. If you are planning to contribute, you are asked to submit a notification of intent to TG4s chair, Dr. Shoichi Kitazawa (kitazawa@atr.jp) and TG4s reflector.</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Call for Contributions(</a:t>
            </a:r>
            <a:r>
              <a:rPr lang="en-US" altLang="ja-JP" dirty="0" smtClean="0"/>
              <a:t>15-14-570r2</a:t>
            </a:r>
            <a:r>
              <a:rPr kumimoji="1" lang="en-US" altLang="ja-JP" dirty="0" smtClean="0"/>
              <a:t>)</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2014</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72816"/>
            <a:ext cx="8640960" cy="4536504"/>
          </a:xfrm>
        </p:spPr>
        <p:txBody>
          <a:bodyPr/>
          <a:lstStyle/>
          <a:p>
            <a:r>
              <a:rPr lang="en-US" altLang="ja-JP" sz="2400" dirty="0" smtClean="0"/>
              <a:t>TG4s (SRU) November 2014 Agenda (15-14-602r0)</a:t>
            </a:r>
          </a:p>
          <a:p>
            <a:r>
              <a:rPr lang="en-US" altLang="ja-JP" sz="2400" dirty="0" smtClean="0"/>
              <a:t>TG4s Opening Information for November 2014 (15-14-623r1)</a:t>
            </a:r>
            <a:endParaRPr lang="en-US" altLang="ja-JP" sz="2400" dirty="0"/>
          </a:p>
          <a:p>
            <a:r>
              <a:rPr lang="en-US" altLang="ja-JP" sz="2400" dirty="0" smtClean="0">
                <a:ea typeface="ＭＳ Ｐゴシック" charset="-128"/>
              </a:rPr>
              <a:t>SRM related functions in 802.15.4-2011</a:t>
            </a:r>
            <a:r>
              <a:rPr lang="en-US" altLang="ja-JP" sz="2400" dirty="0" smtClean="0"/>
              <a:t>(15-14-624r0)</a:t>
            </a:r>
          </a:p>
          <a:p>
            <a:r>
              <a:rPr lang="en-US" altLang="ja-JP" sz="2400" dirty="0" smtClean="0"/>
              <a:t>TG4s call for contributions (15-14-570r2)</a:t>
            </a:r>
          </a:p>
          <a:p>
            <a:r>
              <a:rPr lang="en-US" altLang="ja-JP" sz="2400" dirty="0" smtClean="0">
                <a:ea typeface="ＭＳ Ｐゴシック" charset="-128"/>
              </a:rPr>
              <a:t>TG4s Closing report for November 2014</a:t>
            </a:r>
            <a:r>
              <a:rPr lang="en-US" altLang="ja-JP" sz="2400" dirty="0" smtClean="0"/>
              <a:t> (15-14-666r0)</a:t>
            </a:r>
            <a:endParaRPr lang="en-US" altLang="ja-JP" sz="2400" dirty="0" smtClean="0">
              <a:ea typeface="ＭＳ Ｐゴシック" charset="-128"/>
            </a:endParaRPr>
          </a:p>
          <a:p>
            <a:r>
              <a:rPr lang="en-US" altLang="ja-JP" sz="2400" dirty="0" smtClean="0">
                <a:solidFill>
                  <a:schemeClr val="bg1">
                    <a:lumMod val="65000"/>
                  </a:schemeClr>
                </a:solidFill>
              </a:rPr>
              <a:t>TG4s November 2014 Meeting Minutes (15-14-667r0)</a:t>
            </a:r>
          </a:p>
          <a:p>
            <a:pPr>
              <a:buNone/>
            </a:pPr>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536504"/>
          </a:xfrm>
        </p:spPr>
        <p:txBody>
          <a:bodyPr>
            <a:normAutofit fontScale="92500" lnSpcReduction="20000"/>
          </a:bodyPr>
          <a:lstStyle/>
          <a:p>
            <a:pPr>
              <a:buNone/>
            </a:pPr>
            <a:r>
              <a:rPr lang="en-US" altLang="ja-JP" sz="2800" dirty="0" smtClean="0"/>
              <a:t>Teleconference</a:t>
            </a:r>
          </a:p>
          <a:p>
            <a:r>
              <a:rPr lang="en-US" altLang="ja-JP" sz="2800" dirty="0" smtClean="0"/>
              <a:t>1 teleconference will be held before January meeting.</a:t>
            </a:r>
          </a:p>
          <a:p>
            <a:pPr lvl="1"/>
            <a:r>
              <a:rPr lang="en-US" altLang="ja-JP" sz="2600" dirty="0" smtClean="0"/>
              <a:t>Discuss about TGD</a:t>
            </a:r>
          </a:p>
          <a:p>
            <a:pPr lvl="1"/>
            <a:r>
              <a:rPr lang="en-US" altLang="ja-JP" sz="2600" dirty="0" smtClean="0"/>
              <a:t>Meeting date will be notify by the TG4s </a:t>
            </a:r>
            <a:r>
              <a:rPr lang="en-US" altLang="ja-JP" sz="2600" dirty="0" smtClean="0"/>
              <a:t>reflector</a:t>
            </a:r>
          </a:p>
          <a:p>
            <a:pPr lvl="1"/>
            <a:endParaRPr lang="en-US" altLang="ja-JP" sz="2600" dirty="0" smtClean="0"/>
          </a:p>
          <a:p>
            <a:pPr>
              <a:buNone/>
            </a:pPr>
            <a:r>
              <a:rPr lang="en-US" altLang="ja-JP" sz="2800" dirty="0" smtClean="0"/>
              <a:t>January 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r>
              <a:rPr lang="en-US" altLang="ja-JP" sz="2800" dirty="0" smtClean="0"/>
              <a:t>WNG</a:t>
            </a:r>
            <a:r>
              <a:rPr lang="en-US" altLang="ja-JP" dirty="0" smtClean="0"/>
              <a:t> </a:t>
            </a:r>
          </a:p>
          <a:p>
            <a:pPr lvl="1"/>
            <a:r>
              <a:rPr lang="en-US" altLang="ja-JP" sz="2600" dirty="0" smtClean="0"/>
              <a:t>Presentation of TG4s</a:t>
            </a:r>
            <a:r>
              <a:rPr lang="ja-JP" altLang="en-US" sz="2600" dirty="0" smtClean="0"/>
              <a:t> </a:t>
            </a:r>
            <a:r>
              <a:rPr lang="en-US" altLang="ja-JP" sz="2600" dirty="0" smtClean="0"/>
              <a:t>activity</a:t>
            </a:r>
          </a:p>
        </p:txBody>
      </p:sp>
      <p:sp>
        <p:nvSpPr>
          <p:cNvPr id="2" name="タイトル 1"/>
          <p:cNvSpPr>
            <a:spLocks noGrp="1"/>
          </p:cNvSpPr>
          <p:nvPr>
            <p:ph type="title"/>
          </p:nvPr>
        </p:nvSpPr>
        <p:spPr/>
        <p:txBody>
          <a:bodyPr/>
          <a:lstStyle/>
          <a:p>
            <a:r>
              <a:rPr lang="en-US" altLang="ja-JP" dirty="0" smtClean="0"/>
              <a:t>Plan for </a:t>
            </a:r>
            <a:r>
              <a:rPr lang="en-US" altLang="ja-JP" dirty="0" err="1" smtClean="0"/>
              <a:t>Telecon</a:t>
            </a:r>
            <a:r>
              <a:rPr lang="en-US" altLang="ja-JP" dirty="0" smtClean="0"/>
              <a:t> and January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8</a:t>
            </a:fld>
            <a:endParaRPr lang="en-US" altLang="ja-JP" dirty="0"/>
          </a:p>
        </p:txBody>
      </p:sp>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_for_kitazawa">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IEEE-P802_15_for_kitazawa</Template>
  <TotalTime>281</TotalTime>
  <Words>479</Words>
  <Application>Microsoft Office PowerPoint</Application>
  <PresentationFormat>画面に合わせる (4:3)</PresentationFormat>
  <Paragraphs>128</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IEEE-P802_15_for_kitazawa</vt:lpstr>
      <vt:lpstr>スライド 1</vt:lpstr>
      <vt:lpstr>IEEE 802.15 TG4s Closing report   San Antonio, TX November 5, 2014</vt:lpstr>
      <vt:lpstr>Agenda items for the week</vt:lpstr>
      <vt:lpstr>Timeline</vt:lpstr>
      <vt:lpstr>Accomplishment for the meeting</vt:lpstr>
      <vt:lpstr>Call for Contributions(15-14-570r2)</vt:lpstr>
      <vt:lpstr>Contributions</vt:lpstr>
      <vt:lpstr>Plan for Telecon and January Meeting</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November 2014</dc:title>
  <dc:subject>IEEE 802.15 &lt;subject&gt;</dc:subject>
  <dc:creator>Shoichi Kitazawa</dc:creator>
  <dc:description>15-14-0666-00-004s</dc:description>
  <cp:lastModifiedBy>kitazawa</cp:lastModifiedBy>
  <cp:revision>0</cp:revision>
  <cp:lastPrinted>1998-02-10T13:28:06Z</cp:lastPrinted>
  <dcterms:created xsi:type="dcterms:W3CDTF">2014-11-04T20:11:25Z</dcterms:created>
  <dcterms:modified xsi:type="dcterms:W3CDTF">2014-11-05T16:16:26Z</dcterms:modified>
</cp:coreProperties>
</file>