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4" r:id="rId2"/>
    <p:sldId id="334" r:id="rId3"/>
    <p:sldId id="381" r:id="rId4"/>
    <p:sldId id="382" r:id="rId5"/>
    <p:sldId id="383" r:id="rId6"/>
    <p:sldId id="384" r:id="rId7"/>
    <p:sldId id="377"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77" autoAdjust="0"/>
    <p:restoredTop sz="91604" autoAdjust="0"/>
  </p:normalViewPr>
  <p:slideViewPr>
    <p:cSldViewPr>
      <p:cViewPr>
        <p:scale>
          <a:sx n="76" d="100"/>
          <a:sy n="76" d="100"/>
        </p:scale>
        <p:origin x="-1338" y="1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15-14-0662-00-0008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frequency channel </a:t>
            </a:r>
            <a:r>
              <a:rPr lang="en-US" altLang="ja-JP" sz="1600" dirty="0" smtClean="0">
                <a:solidFill>
                  <a:schemeClr val="tx2"/>
                </a:solidFill>
                <a:ea typeface="ＭＳ Ｐゴシック" charset="-128"/>
              </a:rPr>
              <a:t>selection]</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5,  </a:t>
            </a:r>
            <a:r>
              <a:rPr lang="en-US" altLang="ja-JP" sz="1600" dirty="0" smtClean="0">
                <a:ea typeface="ＭＳ Ｐゴシック" charset="-128"/>
              </a:rPr>
              <a:t>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a:t>
            </a:r>
            <a:r>
              <a:rPr lang="en-US" altLang="ja-JP" sz="1600" baseline="30000" dirty="0" smtClean="0">
                <a:ea typeface="ＭＳ Ｐゴシック" charset="-128"/>
              </a:rPr>
              <a:t>1</a:t>
            </a:r>
            <a:r>
              <a:rPr lang="en-US" altLang="ja-JP" sz="1600" dirty="0" smtClean="0">
                <a:ea typeface="ＭＳ Ｐゴシック" charset="-128"/>
              </a:rPr>
              <a:t>, </a:t>
            </a:r>
            <a:r>
              <a:rPr lang="en-US" altLang="ja-JP" sz="1600" dirty="0"/>
              <a:t>Marco </a:t>
            </a:r>
            <a:r>
              <a:rPr lang="en-US" altLang="ja-JP" sz="1600" dirty="0" smtClean="0"/>
              <a:t>Hernandez</a:t>
            </a:r>
            <a:r>
              <a:rPr lang="en-US" altLang="ja-JP" sz="1600" baseline="30000" dirty="0">
                <a:ea typeface="ＭＳ Ｐゴシック" charset="-128"/>
              </a:rPr>
              <a:t>1</a:t>
            </a:r>
            <a:r>
              <a:rPr lang="en-US" altLang="ja-JP" sz="1600" dirty="0" smtClean="0"/>
              <a:t>, </a:t>
            </a:r>
            <a:r>
              <a:rPr lang="en-US" altLang="ja-JP" sz="1600" dirty="0"/>
              <a:t>Igor </a:t>
            </a:r>
            <a:r>
              <a:rPr lang="en-US" altLang="ja-JP" sz="1600" dirty="0" smtClean="0"/>
              <a:t>Dotlic</a:t>
            </a:r>
            <a:r>
              <a:rPr lang="en-US" altLang="ja-JP" sz="1600" baseline="30000" dirty="0">
                <a:ea typeface="ＭＳ Ｐゴシック" charset="-128"/>
              </a:rPr>
              <a:t>1</a:t>
            </a:r>
            <a:r>
              <a:rPr lang="en-US" altLang="ja-JP" sz="1600" dirty="0" smtClean="0"/>
              <a:t>, </a:t>
            </a:r>
            <a:r>
              <a:rPr lang="en-US" altLang="ja-JP" sz="1600" dirty="0" err="1" smtClean="0"/>
              <a:t>Ryu</a:t>
            </a:r>
            <a:r>
              <a:rPr lang="en-US" altLang="ja-JP" sz="1600" dirty="0" smtClean="0"/>
              <a:t> Miura</a:t>
            </a:r>
            <a:r>
              <a:rPr lang="en-US" altLang="ja-JP" sz="1600" baseline="30000" dirty="0">
                <a:ea typeface="ＭＳ Ｐゴシック" charset="-128"/>
              </a:rPr>
              <a:t>1</a:t>
            </a:r>
            <a:r>
              <a:rPr lang="en-US" altLang="ja-JP" sz="1600" dirty="0" smtClean="0"/>
              <a:t>, and Qing Li</a:t>
            </a:r>
            <a:r>
              <a:rPr lang="en-US" altLang="ja-JP" sz="1600" baseline="30000" dirty="0" smtClean="0">
                <a:ea typeface="ＭＳ Ｐゴシック" charset="-128"/>
              </a:rPr>
              <a:t>2</a:t>
            </a:r>
            <a:r>
              <a:rPr lang="en-US" altLang="ja-JP" sz="1600" dirty="0" smtClean="0">
                <a:solidFill>
                  <a:schemeClr val="tx2"/>
                </a:solidFill>
                <a:ea typeface="ＭＳ Ｐゴシック" charset="-128"/>
              </a:rPr>
              <a:t>] </a:t>
            </a:r>
          </a:p>
          <a:p>
            <a:pPr>
              <a:defRPr/>
            </a:pP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Company [1=</a:t>
            </a:r>
            <a:r>
              <a:rPr lang="en-US" altLang="ja-JP" sz="1600" dirty="0" smtClean="0">
                <a:ea typeface="ＭＳ Ｐゴシック" charset="-128"/>
              </a:rPr>
              <a:t>NICT, 2=</a:t>
            </a:r>
            <a:r>
              <a:rPr lang="en-US" altLang="ja-JP" sz="1600" dirty="0" err="1" smtClean="0">
                <a:ea typeface="ＭＳ Ｐゴシック" charset="-128"/>
              </a:rPr>
              <a:t>InterDigital</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drafting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smtClean="0">
                <a:latin typeface="Lao UI" pitchFamily="34" charset="0"/>
              </a:rPr>
              <a:t>proposed text of channel selection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Proposed Text For</a:t>
            </a:r>
            <a:br>
              <a:rPr lang="en-US" altLang="ja-JP" b="1" dirty="0" smtClean="0">
                <a:latin typeface="+mn-ea"/>
                <a:ea typeface="+mn-ea"/>
                <a:cs typeface="Lao UI" pitchFamily="34" charset="0"/>
              </a:rPr>
            </a:br>
            <a:r>
              <a:rPr lang="en-US" altLang="ja-JP" b="1" dirty="0" smtClean="0">
                <a:latin typeface="+mn-ea"/>
                <a:ea typeface="+mn-ea"/>
                <a:cs typeface="Lao UI" pitchFamily="34" charset="0"/>
              </a:rPr>
              <a:t>Frequency Channel Selection</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November </a:t>
            </a:r>
            <a:r>
              <a:rPr lang="en-US" altLang="ja-JP" dirty="0" smtClean="0">
                <a:cs typeface="Times New Roman" pitchFamily="18" charset="0"/>
              </a:rPr>
              <a:t>5</a:t>
            </a:r>
            <a:r>
              <a:rPr lang="en-US" altLang="ko-KR" dirty="0" smtClean="0">
                <a:cs typeface="Times New Roman" pitchFamily="18" charset="0"/>
              </a:rPr>
              <a:t>, </a:t>
            </a:r>
            <a:r>
              <a:rPr lang="en-US" altLang="ko-KR" dirty="0" smtClean="0">
                <a:cs typeface="Times New Roman" pitchFamily="18" charset="0"/>
              </a:rPr>
              <a:t>2014</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Proposed Text (1)</a:t>
            </a:r>
            <a:endParaRPr lang="ko-KR" altLang="en-US" dirty="0">
              <a:latin typeface="+mn-ea"/>
              <a:ea typeface="+mn-ea"/>
            </a:endParaRPr>
          </a:p>
        </p:txBody>
      </p:sp>
      <p:sp>
        <p:nvSpPr>
          <p:cNvPr id="8" name="내용 개체 틀 2"/>
          <p:cNvSpPr>
            <a:spLocks noGrp="1"/>
          </p:cNvSpPr>
          <p:nvPr>
            <p:ph idx="1"/>
          </p:nvPr>
        </p:nvSpPr>
        <p:spPr>
          <a:xfrm>
            <a:off x="755576" y="1844825"/>
            <a:ext cx="7848872" cy="4680519"/>
          </a:xfrm>
        </p:spPr>
        <p:txBody>
          <a:bodyPr/>
          <a:lstStyle/>
          <a:p>
            <a:pPr marL="4763" lvl="2" indent="0" algn="just">
              <a:spcBef>
                <a:spcPts val="1200"/>
              </a:spcBef>
              <a:buNone/>
            </a:pPr>
            <a:r>
              <a:rPr lang="en-US" altLang="ja-JP" sz="2200" dirty="0" smtClean="0"/>
              <a:t>The frequency channel selection shall be performed by higher layers in cooperation with MAC and PHY. FCS methodologies might include the following.</a:t>
            </a:r>
          </a:p>
          <a:p>
            <a:pPr marL="690563" lvl="2" indent="-342900" algn="just">
              <a:spcBef>
                <a:spcPts val="1200"/>
              </a:spcBef>
              <a:buFontTx/>
              <a:buChar char="‒"/>
            </a:pPr>
            <a:r>
              <a:rPr lang="en-US" altLang="ja-JP" sz="2200" dirty="0" smtClean="0"/>
              <a:t>Pre-assigned frequency channel selection at the time of system installation</a:t>
            </a:r>
          </a:p>
          <a:p>
            <a:pPr marL="690563" lvl="2" indent="-342900" algn="just">
              <a:spcBef>
                <a:spcPts val="1200"/>
              </a:spcBef>
              <a:buFontTx/>
              <a:buChar char="‒"/>
            </a:pPr>
            <a:r>
              <a:rPr lang="en-US" altLang="ja-JP" sz="2200" dirty="0" smtClean="0"/>
              <a:t>Contention based </a:t>
            </a:r>
            <a:r>
              <a:rPr lang="en-US" altLang="ja-JP" sz="2200" dirty="0"/>
              <a:t>frequency channel selection </a:t>
            </a:r>
            <a:r>
              <a:rPr lang="en-US" altLang="ja-JP" sz="2200" dirty="0" smtClean="0"/>
              <a:t>with CCA. CCA might use energy detection (ED), carrier sensing, or other techniques used for channel measurements and detections.</a:t>
            </a:r>
          </a:p>
          <a:p>
            <a:pPr marL="347663" lvl="1" indent="-342900" algn="just">
              <a:spcBef>
                <a:spcPts val="1200"/>
              </a:spcBef>
              <a:buFont typeface="Wingdings" panose="05000000000000000000" pitchFamily="2" charset="2"/>
              <a:buChar char="l"/>
            </a:pPr>
            <a:endParaRPr lang="en-US" altLang="ja-JP" sz="24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(2)</a:t>
            </a:r>
            <a:endParaRPr lang="ko-KR" altLang="en-US" dirty="0">
              <a:solidFill>
                <a:srgbClr val="FF0000"/>
              </a:solidFill>
              <a:latin typeface="+mn-ea"/>
              <a:ea typeface="+mn-ea"/>
            </a:endParaRPr>
          </a:p>
        </p:txBody>
      </p:sp>
      <p:sp>
        <p:nvSpPr>
          <p:cNvPr id="8" name="내용 개체 틀 2"/>
          <p:cNvSpPr>
            <a:spLocks noGrp="1"/>
          </p:cNvSpPr>
          <p:nvPr>
            <p:ph idx="1"/>
          </p:nvPr>
        </p:nvSpPr>
        <p:spPr>
          <a:xfrm>
            <a:off x="755576" y="1916833"/>
            <a:ext cx="7848872" cy="3960439"/>
          </a:xfrm>
        </p:spPr>
        <p:txBody>
          <a:bodyPr/>
          <a:lstStyle/>
          <a:p>
            <a:pPr marL="347663" lvl="2" indent="-342900" algn="just">
              <a:spcBef>
                <a:spcPts val="1200"/>
              </a:spcBef>
              <a:buFont typeface="Arial" panose="020B0604020202020204" pitchFamily="34" charset="0"/>
              <a:buChar char="•"/>
            </a:pPr>
            <a:r>
              <a:rPr lang="en-US" altLang="ja-JP" sz="2200" dirty="0" smtClean="0"/>
              <a:t>To minimizing discovery latency, the channel to start discovery procedure should be pre-specified when contention based channel selection is performed. Discovery and emergency message are given the highest priority to use this channel (naming of the channel is TBD: i.e. </a:t>
            </a:r>
            <a:r>
              <a:rPr lang="en-US" altLang="ja-JP" sz="2200" dirty="0" smtClean="0">
                <a:solidFill>
                  <a:srgbClr val="FF0000"/>
                </a:solidFill>
              </a:rPr>
              <a:t>TBD channel</a:t>
            </a:r>
            <a:r>
              <a:rPr lang="en-US" altLang="ja-JP" sz="2200" dirty="0" smtClean="0"/>
              <a:t>).</a:t>
            </a:r>
          </a:p>
          <a:p>
            <a:pPr marL="347663" lvl="2" indent="-342900" algn="just">
              <a:spcBef>
                <a:spcPts val="1200"/>
              </a:spcBef>
              <a:buFont typeface="Arial" panose="020B0604020202020204" pitchFamily="34" charset="0"/>
              <a:buChar char="•"/>
            </a:pPr>
            <a:r>
              <a:rPr lang="en-US" altLang="ja-JP" sz="2200" dirty="0"/>
              <a:t>To minimizing discovery latency</a:t>
            </a:r>
            <a:r>
              <a:rPr lang="en-US" altLang="ja-JP" sz="2200" dirty="0" smtClean="0"/>
              <a:t>, it is also desired to specify the order of candidate channel list for discovery if </a:t>
            </a:r>
            <a:r>
              <a:rPr lang="en-US" altLang="ja-JP" sz="2200" strike="sngStrike" dirty="0" smtClean="0"/>
              <a:t> </a:t>
            </a:r>
            <a:r>
              <a:rPr lang="en-US" altLang="ja-JP" sz="2200" dirty="0" smtClean="0"/>
              <a:t>the </a:t>
            </a:r>
            <a:r>
              <a:rPr lang="en-US" altLang="ja-JP" sz="2200" dirty="0" smtClean="0">
                <a:solidFill>
                  <a:srgbClr val="FF0000"/>
                </a:solidFill>
              </a:rPr>
              <a:t>TBD </a:t>
            </a:r>
            <a:r>
              <a:rPr lang="en-US" altLang="ja-JP" sz="2200" dirty="0">
                <a:solidFill>
                  <a:srgbClr val="FF0000"/>
                </a:solidFill>
              </a:rPr>
              <a:t>channel </a:t>
            </a:r>
            <a:r>
              <a:rPr lang="en-US" altLang="ja-JP" sz="2200" dirty="0" smtClean="0"/>
              <a:t>is not available, e.g. reaching its accommodation capacity or failing the required </a:t>
            </a:r>
            <a:r>
              <a:rPr lang="en-US" altLang="ja-JP" sz="2200" dirty="0" err="1" smtClean="0"/>
              <a:t>QoS</a:t>
            </a:r>
            <a:r>
              <a:rPr lang="en-US" altLang="ja-JP" sz="2200" dirty="0" smtClean="0"/>
              <a:t>, etc.</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(3)</a:t>
            </a:r>
            <a:endParaRPr lang="ko-KR" altLang="en-US" dirty="0">
              <a:latin typeface="+mn-ea"/>
              <a:ea typeface="+mn-ea"/>
            </a:endParaRPr>
          </a:p>
        </p:txBody>
      </p:sp>
      <p:sp>
        <p:nvSpPr>
          <p:cNvPr id="8" name="내용 개체 틀 2"/>
          <p:cNvSpPr>
            <a:spLocks noGrp="1"/>
          </p:cNvSpPr>
          <p:nvPr>
            <p:ph idx="1"/>
          </p:nvPr>
        </p:nvSpPr>
        <p:spPr>
          <a:xfrm>
            <a:off x="755576" y="1916833"/>
            <a:ext cx="7848872" cy="2448271"/>
          </a:xfrm>
        </p:spPr>
        <p:txBody>
          <a:bodyPr/>
          <a:lstStyle/>
          <a:p>
            <a:pPr marL="347663" lvl="2" indent="-342900" algn="just">
              <a:spcBef>
                <a:spcPts val="1200"/>
              </a:spcBef>
              <a:buFont typeface="Arial" panose="020B0604020202020204" pitchFamily="34" charset="0"/>
              <a:buChar char="•"/>
            </a:pPr>
            <a:r>
              <a:rPr lang="en-US" altLang="ja-JP" sz="2200" dirty="0" smtClean="0"/>
              <a:t>When the contention based </a:t>
            </a:r>
            <a:r>
              <a:rPr lang="en-US" altLang="ja-JP" sz="2200" dirty="0"/>
              <a:t>frequency channel selection is </a:t>
            </a:r>
            <a:r>
              <a:rPr lang="en-US" altLang="ja-JP" sz="2200" dirty="0" smtClean="0"/>
              <a:t>applied in peering procedure, the information of selected frequency channel must be shared among PDs involved in peering.</a:t>
            </a:r>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(4)</a:t>
            </a:r>
            <a:endParaRPr lang="ko-KR" altLang="en-US" dirty="0">
              <a:latin typeface="+mn-ea"/>
              <a:ea typeface="+mn-ea"/>
            </a:endParaRPr>
          </a:p>
        </p:txBody>
      </p:sp>
      <p:sp>
        <p:nvSpPr>
          <p:cNvPr id="8" name="내용 개체 틀 2"/>
          <p:cNvSpPr>
            <a:spLocks noGrp="1"/>
          </p:cNvSpPr>
          <p:nvPr>
            <p:ph idx="1"/>
          </p:nvPr>
        </p:nvSpPr>
        <p:spPr>
          <a:xfrm>
            <a:off x="755576" y="1916833"/>
            <a:ext cx="7848872" cy="3600399"/>
          </a:xfrm>
        </p:spPr>
        <p:txBody>
          <a:bodyPr/>
          <a:lstStyle/>
          <a:p>
            <a:pPr marL="347663" lvl="2" indent="-342900" algn="just">
              <a:spcBef>
                <a:spcPts val="1200"/>
              </a:spcBef>
              <a:buFont typeface="Arial" panose="020B0604020202020204" pitchFamily="34" charset="0"/>
              <a:buChar char="•"/>
            </a:pPr>
            <a:r>
              <a:rPr lang="en-US" altLang="ja-JP" sz="2200" dirty="0" smtClean="0"/>
              <a:t>When contention based </a:t>
            </a:r>
            <a:r>
              <a:rPr lang="en-US" altLang="ja-JP" sz="2200" dirty="0"/>
              <a:t>frequency channel selection </a:t>
            </a:r>
            <a:r>
              <a:rPr lang="en-US" altLang="ja-JP" sz="2200" dirty="0" smtClean="0"/>
              <a:t>is applied in communication procedure</a:t>
            </a:r>
            <a:r>
              <a:rPr lang="en-US" altLang="ja-JP" sz="2200" dirty="0"/>
              <a:t>, the information of selected frequency channel must be shared among </a:t>
            </a:r>
            <a:r>
              <a:rPr lang="en-US" altLang="ja-JP" sz="2200" dirty="0" smtClean="0"/>
              <a:t>all joined PDs.</a:t>
            </a:r>
            <a:endParaRPr lang="en-US" altLang="ja-JP" sz="2200" dirty="0"/>
          </a:p>
          <a:p>
            <a:pPr marL="347663" lvl="2" indent="-342900" algn="just">
              <a:spcBef>
                <a:spcPts val="1200"/>
              </a:spcBef>
              <a:buFont typeface="Arial" panose="020B0604020202020204" pitchFamily="34" charset="0"/>
              <a:buChar char="•"/>
            </a:pPr>
            <a:r>
              <a:rPr lang="en-US" altLang="ja-JP" sz="2200" dirty="0" smtClean="0"/>
              <a:t>Channel hopping must be enabled for coexistence purpose. The manner of  channel hopping is TBD.</a:t>
            </a:r>
          </a:p>
          <a:p>
            <a:pPr marL="347663" lvl="2" indent="-342900" algn="just">
              <a:spcBef>
                <a:spcPts val="1200"/>
              </a:spcBef>
              <a:buFont typeface="Arial" panose="020B0604020202020204" pitchFamily="34" charset="0"/>
              <a:buChar char="•"/>
            </a:pPr>
            <a:r>
              <a:rPr lang="en-US" altLang="ja-JP" sz="2200" dirty="0" smtClean="0"/>
              <a:t>Communication procedure should have lower priority for using the </a:t>
            </a:r>
            <a:r>
              <a:rPr lang="en-US" altLang="ja-JP" sz="2200" dirty="0" smtClean="0">
                <a:solidFill>
                  <a:srgbClr val="FF0000"/>
                </a:solidFill>
              </a:rPr>
              <a:t>TBD </a:t>
            </a:r>
            <a:r>
              <a:rPr lang="en-US" altLang="ja-JP" sz="2200" dirty="0">
                <a:solidFill>
                  <a:srgbClr val="FF0000"/>
                </a:solidFill>
              </a:rPr>
              <a:t>channel</a:t>
            </a:r>
            <a:r>
              <a:rPr lang="en-US" altLang="ja-JP" sz="2200" dirty="0" smtClean="0"/>
              <a:t> which is primarily for Discovery and emergency messages.</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9" name="Title 1"/>
          <p:cNvSpPr>
            <a:spLocks noGrp="1"/>
          </p:cNvSpPr>
          <p:nvPr>
            <p:ph type="title"/>
          </p:nvPr>
        </p:nvSpPr>
        <p:spPr>
          <a:xfrm>
            <a:off x="685800" y="685800"/>
            <a:ext cx="7772400" cy="885812"/>
          </a:xfrm>
        </p:spPr>
        <p:txBody>
          <a:bodyPr/>
          <a:lstStyle/>
          <a:p>
            <a:r>
              <a:rPr lang="en-US" dirty="0" smtClean="0"/>
              <a:t>Motion</a:t>
            </a:r>
            <a:endParaRPr lang="en-US" dirty="0"/>
          </a:p>
        </p:txBody>
      </p:sp>
      <p:sp>
        <p:nvSpPr>
          <p:cNvPr id="11" name="Content Placeholder 2"/>
          <p:cNvSpPr>
            <a:spLocks noGrp="1"/>
          </p:cNvSpPr>
          <p:nvPr>
            <p:ph idx="1"/>
          </p:nvPr>
        </p:nvSpPr>
        <p:spPr>
          <a:xfrm>
            <a:off x="685800" y="1714488"/>
            <a:ext cx="7772400" cy="4381512"/>
          </a:xfrm>
        </p:spPr>
        <p:txBody>
          <a:bodyPr/>
          <a:lstStyle/>
          <a:p>
            <a:r>
              <a:rPr lang="en-US" sz="2800" b="1" dirty="0" smtClean="0"/>
              <a:t>Motion: </a:t>
            </a:r>
            <a:r>
              <a:rPr lang="en-US" sz="2800" dirty="0" smtClean="0"/>
              <a:t>To approve “the proposed </a:t>
            </a:r>
            <a:r>
              <a:rPr lang="en-US" sz="2800" dirty="0"/>
              <a:t>text of </a:t>
            </a:r>
            <a:r>
              <a:rPr lang="en-US" sz="2800" dirty="0" smtClean="0"/>
              <a:t>frequency channel selection  </a:t>
            </a:r>
            <a:r>
              <a:rPr lang="en-US" sz="2800" dirty="0"/>
              <a:t>for </a:t>
            </a:r>
            <a:r>
              <a:rPr lang="en-US" sz="2800" dirty="0" smtClean="0"/>
              <a:t>TG8” (DCN: </a:t>
            </a:r>
            <a:r>
              <a:rPr lang="en-GB" sz="2800" u="sng" smtClean="0"/>
              <a:t>14-0xxx-00-0008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d05.</a:t>
            </a:r>
          </a:p>
          <a:p>
            <a:pPr marL="349250" lvl="3" algn="just">
              <a:spcBef>
                <a:spcPts val="1200"/>
              </a:spcBef>
            </a:pPr>
            <a:r>
              <a:rPr lang="en-US" altLang="ja-JP" sz="2600" dirty="0" smtClean="0">
                <a:latin typeface="Arial" charset="0"/>
                <a:ea typeface="ＭＳ Ｐゴシック" charset="-128"/>
              </a:rPr>
              <a:t>Moved: </a:t>
            </a:r>
            <a:r>
              <a:rPr lang="en-US" altLang="ja-JP" sz="2600" dirty="0" err="1" smtClean="0">
                <a:latin typeface="Arial" charset="0"/>
                <a:ea typeface="ＭＳ Ｐゴシック" charset="-128"/>
              </a:rPr>
              <a:t>Huan</a:t>
            </a:r>
            <a:r>
              <a:rPr lang="en-US" altLang="ja-JP" sz="2600" dirty="0" smtClean="0">
                <a:latin typeface="Arial" charset="0"/>
                <a:ea typeface="ＭＳ Ｐゴシック" charset="-128"/>
              </a:rPr>
              <a:t>-Bang Li</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endParaRPr lang="en-US" altLang="ja-JP" sz="2600" dirty="0">
              <a:latin typeface="Arial" charset="0"/>
              <a:ea typeface="ＭＳ Ｐゴシック" charset="-128"/>
            </a:endParaRPr>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79121</TotalTime>
  <Words>402</Words>
  <Application>Microsoft Office PowerPoint</Application>
  <PresentationFormat>画面に合わせる (4:3)</PresentationFormat>
  <Paragraphs>55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Blank Presentation</vt:lpstr>
      <vt:lpstr>PowerPoint プレゼンテーション</vt:lpstr>
      <vt:lpstr>Proposed Text For Frequency Channel Selection</vt:lpstr>
      <vt:lpstr>Proposed Text (1)</vt:lpstr>
      <vt:lpstr>Proposed Text (2)</vt:lpstr>
      <vt:lpstr>Proposed Text (3)</vt:lpstr>
      <vt:lpstr>Proposed Text (4)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2803</cp:revision>
  <cp:lastPrinted>1998-02-10T13:28:06Z</cp:lastPrinted>
  <dcterms:created xsi:type="dcterms:W3CDTF">1999-11-08T18:59:45Z</dcterms:created>
  <dcterms:modified xsi:type="dcterms:W3CDTF">2014-11-05T14:06:29Z</dcterms:modified>
</cp:coreProperties>
</file>