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9"/>
  </p:notesMasterIdLst>
  <p:handoutMasterIdLst>
    <p:handoutMasterId r:id="rId10"/>
  </p:handoutMasterIdLst>
  <p:sldIdLst>
    <p:sldId id="259" r:id="rId3"/>
    <p:sldId id="260" r:id="rId4"/>
    <p:sldId id="261" r:id="rId5"/>
    <p:sldId id="262" r:id="rId6"/>
    <p:sldId id="263" r:id="rId7"/>
    <p:sldId id="264"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8392" autoAdjust="0"/>
    <p:restoredTop sz="91697" autoAdjust="0"/>
  </p:normalViewPr>
  <p:slideViewPr>
    <p:cSldViewPr>
      <p:cViewPr varScale="1">
        <p:scale>
          <a:sx n="77" d="100"/>
          <a:sy n="77" d="100"/>
        </p:scale>
        <p:origin x="1396" y="60"/>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7" d="100"/>
          <a:sy n="47" d="100"/>
        </p:scale>
        <p:origin x="2772" y="4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altLang="ko-KR" smtClean="0"/>
              <a:t>&lt; September 2014&gt;</a:t>
            </a:r>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&lt; September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&lt; September 2014&gt;</a:t>
            </a:r>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&lt; September 2014&gt;</a:t>
            </a:r>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 September 2014&gt;</a:t>
            </a:r>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 September 2014&gt;</a:t>
            </a:r>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 September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 September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 September 2014&gt;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 September 2014&gt;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sz="1400" dirty="0" smtClean="0"/>
              <a:t>15-14-0657-04-0008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&lt; September 2014&gt;</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September 18 </a:t>
            </a:r>
            <a:r>
              <a:rPr lang="en-US" altLang="ko-KR" sz="1600" dirty="0" smtClean="0">
                <a:solidFill>
                  <a:srgbClr val="FF0000"/>
                </a:solidFill>
                <a:ea typeface="굴림" pitchFamily="50" charset="-127"/>
              </a:rPr>
              <a:t>2014</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September 2014 Athens Interim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smtClean="0"/>
              <a:t>&lt; September 2014&gt;</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Items </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endParaRPr lang="en-US" dirty="0" smtClean="0"/>
          </a:p>
          <a:p>
            <a:r>
              <a:rPr lang="en-US" dirty="0" smtClean="0"/>
              <a:t>Sync (BJ and Shannon)—By Jan 2015</a:t>
            </a:r>
          </a:p>
          <a:p>
            <a:r>
              <a:rPr lang="en-US" dirty="0" smtClean="0"/>
              <a:t>Discovery (Shannon—TBD: presentation &amp; disc Jan. 2015)</a:t>
            </a:r>
          </a:p>
          <a:p>
            <a:pPr lvl="1"/>
            <a:r>
              <a:rPr lang="en-US" dirty="0" smtClean="0"/>
              <a:t>PHY interface with MAC: Marco and BJ</a:t>
            </a:r>
          </a:p>
          <a:p>
            <a:r>
              <a:rPr lang="en-US" dirty="0" smtClean="0"/>
              <a:t>Peering (March 2015)</a:t>
            </a:r>
          </a:p>
          <a:p>
            <a:pPr lvl="1"/>
            <a:r>
              <a:rPr lang="en-US" dirty="0" smtClean="0"/>
              <a:t>MAC: Qing</a:t>
            </a:r>
            <a:r>
              <a:rPr lang="en-US" dirty="0"/>
              <a:t> </a:t>
            </a:r>
            <a:r>
              <a:rPr lang="en-US" dirty="0" smtClean="0"/>
              <a:t>and Nov. 2014 (BJ)</a:t>
            </a:r>
          </a:p>
          <a:p>
            <a:pPr lvl="1"/>
            <a:r>
              <a:rPr lang="en-US" dirty="0" smtClean="0"/>
              <a:t>PHY interface with MAC: Marco and BJ </a:t>
            </a:r>
          </a:p>
          <a:p>
            <a:r>
              <a:rPr lang="en-US" dirty="0" smtClean="0"/>
              <a:t>Communication period  </a:t>
            </a:r>
          </a:p>
          <a:p>
            <a:pPr lvl="1"/>
            <a:r>
              <a:rPr lang="en-US" dirty="0" smtClean="0"/>
              <a:t>CAP:  BJ (Nov 2014)</a:t>
            </a:r>
          </a:p>
          <a:p>
            <a:r>
              <a:rPr lang="en-US" dirty="0" smtClean="0"/>
              <a:t>Channel Selection (Nov. 2014: HB Li)</a:t>
            </a:r>
          </a:p>
          <a:p>
            <a:pPr lvl="1"/>
            <a:r>
              <a:rPr lang="en-US" dirty="0" smtClean="0"/>
              <a:t>CAP: BJ ( By Jan 2015)</a:t>
            </a:r>
          </a:p>
          <a:p>
            <a:pPr lvl="1"/>
            <a:r>
              <a:rPr lang="en-US" dirty="0" smtClean="0"/>
              <a:t>CFP: Shannon (By Jan 2015)</a:t>
            </a:r>
          </a:p>
          <a:p>
            <a:r>
              <a:rPr lang="en-US" dirty="0" smtClean="0"/>
              <a:t>Transmit power control </a:t>
            </a:r>
          </a:p>
          <a:p>
            <a:pPr lvl="1"/>
            <a:r>
              <a:rPr lang="en-US" dirty="0" smtClean="0"/>
              <a:t>CFP done (Marco)</a:t>
            </a:r>
          </a:p>
          <a:p>
            <a:pPr lvl="1"/>
            <a:r>
              <a:rPr lang="en-US" dirty="0" smtClean="0"/>
              <a:t>CAP: Qing (Presentation and discussion on Jan 15)</a:t>
            </a:r>
          </a:p>
          <a:p>
            <a:r>
              <a:rPr lang="en-US" dirty="0" smtClean="0"/>
              <a:t>Power management (BJ and Qing: Presentation and discussions on Jan 15)</a:t>
            </a:r>
          </a:p>
          <a:p>
            <a:r>
              <a:rPr lang="en-US" dirty="0" smtClean="0"/>
              <a:t>Relative positioning: UWB by Igor presentation and discussion on Jan 15)</a:t>
            </a:r>
          </a:p>
          <a:p>
            <a:r>
              <a:rPr lang="en-US" dirty="0" smtClean="0"/>
              <a:t>Security (interface to KMP: PHY security BJ March 2015)</a:t>
            </a:r>
          </a:p>
          <a:p>
            <a:endParaRPr lang="en-US" dirty="0"/>
          </a:p>
        </p:txBody>
      </p:sp>
    </p:spTree>
    <p:extLst>
      <p:ext uri="{BB962C8B-B14F-4D97-AF65-F5344CB8AC3E}">
        <p14:creationId xmlns:p14="http://schemas.microsoft.com/office/powerpoint/2010/main" val="786510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Work Items </a:t>
            </a:r>
            <a:endParaRPr lang="en-US" dirty="0"/>
          </a:p>
        </p:txBody>
      </p:sp>
      <p:sp>
        <p:nvSpPr>
          <p:cNvPr id="3" name="Content Placeholder 2"/>
          <p:cNvSpPr>
            <a:spLocks noGrp="1"/>
          </p:cNvSpPr>
          <p:nvPr>
            <p:ph idx="1"/>
          </p:nvPr>
        </p:nvSpPr>
        <p:spPr>
          <a:xfrm>
            <a:off x="676102" y="1187334"/>
            <a:ext cx="8239298" cy="4603865"/>
          </a:xfrm>
        </p:spPr>
        <p:txBody>
          <a:bodyPr>
            <a:normAutofit fontScale="70000" lnSpcReduction="20000"/>
          </a:bodyPr>
          <a:lstStyle/>
          <a:p>
            <a:pPr marL="0" indent="0">
              <a:buNone/>
            </a:pPr>
            <a:endParaRPr lang="en-US" dirty="0" smtClean="0"/>
          </a:p>
          <a:p>
            <a:r>
              <a:rPr lang="en-US" dirty="0" err="1" smtClean="0"/>
              <a:t>Superframe</a:t>
            </a:r>
            <a:endParaRPr lang="en-US" dirty="0" smtClean="0"/>
          </a:p>
          <a:p>
            <a:pPr lvl="1"/>
            <a:r>
              <a:rPr lang="en-US" dirty="0" smtClean="0"/>
              <a:t>Sync, discovery, peering, CAP, CFP</a:t>
            </a:r>
          </a:p>
          <a:p>
            <a:pPr lvl="1"/>
            <a:r>
              <a:rPr lang="en-US" dirty="0" smtClean="0"/>
              <a:t>Duration of </a:t>
            </a:r>
            <a:r>
              <a:rPr lang="en-US" dirty="0" err="1" smtClean="0"/>
              <a:t>superframe</a:t>
            </a:r>
            <a:r>
              <a:rPr lang="en-US" dirty="0" smtClean="0"/>
              <a:t> is fixed and individual fields are fixed with TBD values. </a:t>
            </a:r>
          </a:p>
          <a:p>
            <a:r>
              <a:rPr lang="en-US" dirty="0" smtClean="0"/>
              <a:t>Sync: for more than 90% successful reception</a:t>
            </a:r>
          </a:p>
          <a:p>
            <a:pPr lvl="1"/>
            <a:r>
              <a:rPr lang="en-US" dirty="0" smtClean="0"/>
              <a:t>Size at MAC: 34 slots (32 slots, 2 slot for sync signal length) including transmission.</a:t>
            </a:r>
          </a:p>
          <a:p>
            <a:pPr lvl="1"/>
            <a:r>
              <a:rPr lang="en-US" dirty="0" smtClean="0"/>
              <a:t>2 OFDM symbols/slot</a:t>
            </a:r>
          </a:p>
          <a:p>
            <a:r>
              <a:rPr lang="en-US" dirty="0" smtClean="0"/>
              <a:t>Discovery: </a:t>
            </a:r>
          </a:p>
          <a:p>
            <a:pPr lvl="1"/>
            <a:r>
              <a:rPr lang="en-US" dirty="0" smtClean="0"/>
              <a:t>High Mobility MAC (35Bytes, 20msec) –payload size from MAC to PHY  </a:t>
            </a:r>
          </a:p>
          <a:p>
            <a:pPr lvl="1"/>
            <a:r>
              <a:rPr lang="en-US" dirty="0" smtClean="0"/>
              <a:t>Low Mobility MAC (UUID(16bytes)+Human readable field (TBD, 40bytes)  </a:t>
            </a:r>
          </a:p>
          <a:p>
            <a:pPr lvl="1"/>
            <a:endParaRPr lang="en-US" dirty="0" smtClean="0"/>
          </a:p>
          <a:p>
            <a:endParaRPr lang="en-US" dirty="0" smtClean="0"/>
          </a:p>
          <a:p>
            <a:endParaRPr lang="en-US" dirty="0"/>
          </a:p>
        </p:txBody>
      </p:sp>
    </p:spTree>
    <p:extLst>
      <p:ext uri="{BB962C8B-B14F-4D97-AF65-F5344CB8AC3E}">
        <p14:creationId xmlns:p14="http://schemas.microsoft.com/office/powerpoint/2010/main" val="3500114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Work Items </a:t>
            </a:r>
            <a:endParaRPr lang="en-US" dirty="0"/>
          </a:p>
        </p:txBody>
      </p:sp>
      <p:sp>
        <p:nvSpPr>
          <p:cNvPr id="3" name="Content Placeholder 2"/>
          <p:cNvSpPr>
            <a:spLocks noGrp="1"/>
          </p:cNvSpPr>
          <p:nvPr>
            <p:ph idx="1"/>
          </p:nvPr>
        </p:nvSpPr>
        <p:spPr>
          <a:xfrm>
            <a:off x="676102" y="1187334"/>
            <a:ext cx="8239298" cy="4603865"/>
          </a:xfrm>
        </p:spPr>
        <p:txBody>
          <a:bodyPr>
            <a:normAutofit fontScale="92500" lnSpcReduction="20000"/>
          </a:bodyPr>
          <a:lstStyle/>
          <a:p>
            <a:pPr marL="0" indent="0">
              <a:buNone/>
            </a:pPr>
            <a:endParaRPr lang="en-US" dirty="0" smtClean="0"/>
          </a:p>
          <a:p>
            <a:r>
              <a:rPr lang="en-US" dirty="0" smtClean="0"/>
              <a:t>Peering</a:t>
            </a:r>
          </a:p>
          <a:p>
            <a:pPr lvl="1"/>
            <a:r>
              <a:rPr lang="en-US" dirty="0" smtClean="0"/>
              <a:t>Investigation required: contents of peering and </a:t>
            </a:r>
            <a:r>
              <a:rPr lang="en-US" dirty="0" err="1" smtClean="0"/>
              <a:t>repeering</a:t>
            </a:r>
            <a:r>
              <a:rPr lang="en-US" dirty="0" smtClean="0"/>
              <a:t> messages, comparison with traditional association process, management of security like authentication, length of peering process – Qing Li</a:t>
            </a:r>
          </a:p>
          <a:p>
            <a:pPr lvl="1"/>
            <a:r>
              <a:rPr lang="en-US" dirty="0" smtClean="0"/>
              <a:t>High Mobility PHY (0.4 </a:t>
            </a:r>
            <a:r>
              <a:rPr lang="en-US" dirty="0" err="1" smtClean="0"/>
              <a:t>msec</a:t>
            </a:r>
            <a:r>
              <a:rPr lang="en-US" dirty="0" smtClean="0"/>
              <a:t> (random access preamble), 100 </a:t>
            </a:r>
            <a:r>
              <a:rPr lang="en-US" dirty="0" err="1" smtClean="0"/>
              <a:t>usec</a:t>
            </a:r>
            <a:r>
              <a:rPr lang="en-US" dirty="0" smtClean="0"/>
              <a:t> (Cyclic prefix, guard interval) in total 0.5msec) –payload size from MAC to PHY</a:t>
            </a:r>
          </a:p>
          <a:p>
            <a:pPr lvl="1"/>
            <a:r>
              <a:rPr lang="en-US" dirty="0" smtClean="0"/>
              <a:t>Low Mobility </a:t>
            </a:r>
          </a:p>
          <a:p>
            <a:pPr lvl="2"/>
            <a:r>
              <a:rPr lang="en-US" dirty="0" smtClean="0"/>
              <a:t>An expert, Dr. Lee, from IEEE 802.11ai TG will join and explain the related processes during TG8 teleconference and contribute a presentation at the Berlin meeting. </a:t>
            </a:r>
          </a:p>
          <a:p>
            <a:pPr lvl="1"/>
            <a:endParaRPr lang="en-US" dirty="0" smtClean="0"/>
          </a:p>
          <a:p>
            <a:endParaRPr lang="en-US" dirty="0" smtClean="0"/>
          </a:p>
          <a:p>
            <a:endParaRPr lang="en-US" dirty="0"/>
          </a:p>
        </p:txBody>
      </p:sp>
    </p:spTree>
    <p:extLst>
      <p:ext uri="{BB962C8B-B14F-4D97-AF65-F5344CB8AC3E}">
        <p14:creationId xmlns:p14="http://schemas.microsoft.com/office/powerpoint/2010/main" val="9821080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Work Items </a:t>
            </a:r>
            <a:endParaRPr lang="en-US" dirty="0"/>
          </a:p>
        </p:txBody>
      </p:sp>
      <p:sp>
        <p:nvSpPr>
          <p:cNvPr id="3" name="Content Placeholder 2"/>
          <p:cNvSpPr>
            <a:spLocks noGrp="1"/>
          </p:cNvSpPr>
          <p:nvPr>
            <p:ph idx="1"/>
          </p:nvPr>
        </p:nvSpPr>
        <p:spPr>
          <a:xfrm>
            <a:off x="676102" y="1187334"/>
            <a:ext cx="8239298" cy="4603865"/>
          </a:xfrm>
        </p:spPr>
        <p:txBody>
          <a:bodyPr>
            <a:normAutofit fontScale="92500" lnSpcReduction="10000"/>
          </a:bodyPr>
          <a:lstStyle/>
          <a:p>
            <a:pPr marL="0" indent="0">
              <a:buNone/>
            </a:pPr>
            <a:endParaRPr lang="en-US" dirty="0" smtClean="0"/>
          </a:p>
          <a:p>
            <a:r>
              <a:rPr lang="en-US" dirty="0" smtClean="0"/>
              <a:t>CAP</a:t>
            </a:r>
          </a:p>
          <a:p>
            <a:pPr lvl="1"/>
            <a:r>
              <a:rPr lang="en-US" dirty="0" smtClean="0"/>
              <a:t>Low Mobility: Approx. a half of the communication period</a:t>
            </a:r>
          </a:p>
          <a:p>
            <a:r>
              <a:rPr lang="en-US" dirty="0" smtClean="0"/>
              <a:t>CFP</a:t>
            </a:r>
          </a:p>
          <a:p>
            <a:pPr lvl="1"/>
            <a:r>
              <a:rPr lang="en-US" dirty="0" smtClean="0"/>
              <a:t>Mandatory Fixed size</a:t>
            </a:r>
          </a:p>
          <a:p>
            <a:pPr lvl="2"/>
            <a:r>
              <a:rPr lang="en-US" dirty="0" smtClean="0"/>
              <a:t>High Mobility: approx. 60 </a:t>
            </a:r>
            <a:r>
              <a:rPr lang="en-US" dirty="0" err="1" smtClean="0"/>
              <a:t>msec</a:t>
            </a:r>
            <a:endParaRPr lang="en-US" dirty="0" smtClean="0"/>
          </a:p>
          <a:p>
            <a:pPr lvl="2"/>
            <a:r>
              <a:rPr lang="en-US" dirty="0" smtClean="0"/>
              <a:t>Low Mobility: Approx. a half of the communication.</a:t>
            </a:r>
          </a:p>
          <a:p>
            <a:r>
              <a:rPr lang="en-US" dirty="0" smtClean="0"/>
              <a:t>MAC </a:t>
            </a:r>
            <a:r>
              <a:rPr lang="en-US" dirty="0" err="1" smtClean="0"/>
              <a:t>Superframe</a:t>
            </a:r>
            <a:r>
              <a:rPr lang="en-US" dirty="0" smtClean="0"/>
              <a:t> size</a:t>
            </a:r>
          </a:p>
          <a:p>
            <a:pPr lvl="1"/>
            <a:r>
              <a:rPr lang="en-US" dirty="0" smtClean="0"/>
              <a:t>BJ to report to Feb. 11 </a:t>
            </a:r>
            <a:r>
              <a:rPr lang="en-US" dirty="0" err="1" smtClean="0"/>
              <a:t>teleconf</a:t>
            </a:r>
            <a:endParaRPr lang="en-US" dirty="0" smtClean="0"/>
          </a:p>
          <a:p>
            <a:pPr lvl="1"/>
            <a:endParaRPr lang="en-US" dirty="0" smtClean="0"/>
          </a:p>
          <a:p>
            <a:pPr lvl="1"/>
            <a:endParaRPr lang="en-US" dirty="0" smtClean="0"/>
          </a:p>
          <a:p>
            <a:pPr lvl="1"/>
            <a:endParaRPr lang="en-US" dirty="0" smtClean="0"/>
          </a:p>
          <a:p>
            <a:endParaRPr lang="en-US" dirty="0" smtClean="0"/>
          </a:p>
          <a:p>
            <a:endParaRPr lang="en-US" dirty="0"/>
          </a:p>
        </p:txBody>
      </p:sp>
    </p:spTree>
    <p:extLst>
      <p:ext uri="{BB962C8B-B14F-4D97-AF65-F5344CB8AC3E}">
        <p14:creationId xmlns:p14="http://schemas.microsoft.com/office/powerpoint/2010/main" val="15910045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Work Items </a:t>
            </a:r>
            <a:endParaRPr lang="en-US" dirty="0"/>
          </a:p>
        </p:txBody>
      </p:sp>
      <p:sp>
        <p:nvSpPr>
          <p:cNvPr id="3" name="Content Placeholder 2"/>
          <p:cNvSpPr>
            <a:spLocks noGrp="1"/>
          </p:cNvSpPr>
          <p:nvPr>
            <p:ph idx="1"/>
          </p:nvPr>
        </p:nvSpPr>
        <p:spPr>
          <a:xfrm>
            <a:off x="676102" y="1187334"/>
            <a:ext cx="8239298" cy="4603865"/>
          </a:xfrm>
        </p:spPr>
        <p:txBody>
          <a:bodyPr>
            <a:normAutofit/>
          </a:bodyPr>
          <a:lstStyle/>
          <a:p>
            <a:pPr marL="0" indent="0">
              <a:buNone/>
            </a:pPr>
            <a:endParaRPr lang="en-US" dirty="0" smtClean="0"/>
          </a:p>
          <a:p>
            <a:r>
              <a:rPr lang="en-US" dirty="0" smtClean="0"/>
              <a:t>Teleconferences </a:t>
            </a:r>
          </a:p>
          <a:p>
            <a:pPr lvl="1"/>
            <a:r>
              <a:rPr lang="en-US" dirty="0" smtClean="0"/>
              <a:t>January 28 (Wednesday) 7:00amUS EST, 9:00pm Japan/Korea, Ireland Noon </a:t>
            </a:r>
          </a:p>
          <a:p>
            <a:pPr lvl="1"/>
            <a:r>
              <a:rPr lang="en-US" dirty="0" smtClean="0"/>
              <a:t>February 11 (Wednesday) 8:00pmUS EST, 10am (Feb.. 12) Japan/Korea, Ireland 1:00am</a:t>
            </a:r>
          </a:p>
          <a:p>
            <a:pPr lvl="1"/>
            <a:r>
              <a:rPr lang="en-US" dirty="0" smtClean="0"/>
              <a:t>March 4 (Wednesday) 7:00am US EST, 9pm Japan/Korea, Ireland Noon</a:t>
            </a:r>
          </a:p>
          <a:p>
            <a:pPr lvl="1"/>
            <a:endParaRPr lang="en-US" dirty="0" smtClean="0"/>
          </a:p>
          <a:p>
            <a:pPr lvl="1"/>
            <a:endParaRPr lang="en-US" dirty="0" smtClean="0"/>
          </a:p>
          <a:p>
            <a:pPr lvl="1"/>
            <a:endParaRPr lang="en-US" dirty="0" smtClean="0"/>
          </a:p>
          <a:p>
            <a:pPr lvl="1"/>
            <a:endParaRPr lang="en-US" dirty="0" smtClean="0"/>
          </a:p>
          <a:p>
            <a:pPr lvl="1"/>
            <a:endParaRPr lang="en-US" dirty="0" smtClean="0"/>
          </a:p>
          <a:p>
            <a:endParaRPr lang="en-US" dirty="0" smtClean="0"/>
          </a:p>
          <a:p>
            <a:endParaRPr lang="en-US" dirty="0"/>
          </a:p>
        </p:txBody>
      </p:sp>
    </p:spTree>
    <p:extLst>
      <p:ext uri="{BB962C8B-B14F-4D97-AF65-F5344CB8AC3E}">
        <p14:creationId xmlns:p14="http://schemas.microsoft.com/office/powerpoint/2010/main" val="3591265801"/>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30310</TotalTime>
  <Words>472</Words>
  <Application>Microsoft Office PowerPoint</Application>
  <PresentationFormat>On-screen Show (4:3)</PresentationFormat>
  <Paragraphs>84</Paragraphs>
  <Slides>6</Slides>
  <Notes>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6</vt:i4>
      </vt:variant>
    </vt:vector>
  </HeadingPairs>
  <TitlesOfParts>
    <vt:vector size="18" baseType="lpstr">
      <vt:lpstr>굴림</vt:lpstr>
      <vt:lpstr>맑은 고딕</vt:lpstr>
      <vt:lpstr>Arial</vt:lpstr>
      <vt:lpstr>Bookman Old Style</vt:lpstr>
      <vt:lpstr>Calibri</vt:lpstr>
      <vt:lpstr>Lao UI</vt:lpstr>
      <vt:lpstr>Lucida Bright</vt:lpstr>
      <vt:lpstr>Narkisim</vt:lpstr>
      <vt:lpstr>Times New Roman</vt:lpstr>
      <vt:lpstr>Wingdings</vt:lpstr>
      <vt:lpstr>Blank Presentation</vt:lpstr>
      <vt:lpstr>Custom Design</vt:lpstr>
      <vt:lpstr>PowerPoint Presentation</vt:lpstr>
      <vt:lpstr>Work Items </vt:lpstr>
      <vt:lpstr>Work Items </vt:lpstr>
      <vt:lpstr>Work Items </vt:lpstr>
      <vt:lpstr>Work Items </vt:lpstr>
      <vt:lpstr>Work Items </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1089</cp:revision>
  <cp:lastPrinted>1998-02-10T13:28:06Z</cp:lastPrinted>
  <dcterms:created xsi:type="dcterms:W3CDTF">1999-11-08T18:59:45Z</dcterms:created>
  <dcterms:modified xsi:type="dcterms:W3CDTF">2015-01-14T23:13:30Z</dcterms:modified>
</cp:coreProperties>
</file>