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5"/>
  </p:notesMasterIdLst>
  <p:handoutMasterIdLst>
    <p:handoutMasterId r:id="rId6"/>
  </p:handoutMasterIdLst>
  <p:sldIdLst>
    <p:sldId id="259"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p:scale>
          <a:sx n="72" d="100"/>
          <a:sy n="72" d="100"/>
        </p:scale>
        <p:origin x="-60" y="-65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pPr lvl="1"/>
            <a:r>
              <a:rPr lang="en-US" dirty="0" smtClean="0"/>
              <a:t>PHY interface with MAC: Marco and BJ</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endParaRPr lang="en-US" dirty="0" smtClean="0"/>
          </a:p>
          <a:p>
            <a:pPr lvl="1"/>
            <a:r>
              <a:rPr lang="en-US" dirty="0" smtClean="0"/>
              <a:t>CAP: </a:t>
            </a:r>
            <a:r>
              <a:rPr lang="en-US" dirty="0" smtClean="0"/>
              <a:t> BJ (Nov 2014)</a:t>
            </a:r>
            <a:endParaRPr lang="en-US" dirty="0" smtClean="0"/>
          </a:p>
          <a:p>
            <a:r>
              <a:rPr lang="en-US" dirty="0" smtClean="0"/>
              <a:t>Channel Selection (Nov. 2014: HB Li)</a:t>
            </a:r>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30008</TotalTime>
  <Words>193</Words>
  <Application>Microsoft Office PowerPoint</Application>
  <PresentationFormat>On-screen Show (4:3)</PresentationFormat>
  <Paragraphs>40</Paragraphs>
  <Slides>2</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vt:i4>
      </vt:variant>
    </vt:vector>
  </HeadingPairs>
  <TitlesOfParts>
    <vt:vector size="14"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1060</cp:revision>
  <cp:lastPrinted>1998-02-10T13:28:06Z</cp:lastPrinted>
  <dcterms:created xsi:type="dcterms:W3CDTF">1999-11-08T18:59:45Z</dcterms:created>
  <dcterms:modified xsi:type="dcterms:W3CDTF">2014-11-06T14:06:38Z</dcterms:modified>
</cp:coreProperties>
</file>