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5"/>
  </p:notesMasterIdLst>
  <p:handoutMasterIdLst>
    <p:handoutMasterId r:id="rId6"/>
  </p:handoutMasterIdLst>
  <p:sldIdLst>
    <p:sldId id="259" r:id="rId3"/>
    <p:sldId id="260"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5">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392" autoAdjust="0"/>
    <p:restoredTop sz="91697" autoAdjust="0"/>
  </p:normalViewPr>
  <p:slideViewPr>
    <p:cSldViewPr>
      <p:cViewPr>
        <p:scale>
          <a:sx n="66" d="100"/>
          <a:sy n="66" d="100"/>
        </p:scale>
        <p:origin x="1696" y="284"/>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47" d="100"/>
          <a:sy n="47" d="100"/>
        </p:scale>
        <p:origin x="2772" y="4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altLang="ko-KR" smtClean="0"/>
              <a:t>&lt; September 2014&gt;</a:t>
            </a:r>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&lt; September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&lt; September 2014&gt;</a:t>
            </a:r>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&lt; September 2014&gt;</a:t>
            </a:r>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&lt; September 2014&gt;</a:t>
            </a:r>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 September 2014&gt;</a:t>
            </a:r>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 September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 September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 September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 September 2014&gt;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 September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 September 2014&gt;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sz="1400" dirty="0" smtClean="0"/>
              <a:t>15-14-0657-00-0008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&lt; September 2014&gt;</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TG8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September 18 </a:t>
            </a:r>
            <a:r>
              <a:rPr lang="en-US" altLang="ko-KR" sz="1600" dirty="0" smtClean="0">
                <a:solidFill>
                  <a:srgbClr val="FF0000"/>
                </a:solidFill>
                <a:ea typeface="굴림" pitchFamily="50" charset="-127"/>
              </a:rPr>
              <a:t>2014</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smtClean="0">
                <a:solidFill>
                  <a:schemeClr val="tx2"/>
                </a:solidFill>
                <a:ea typeface="굴림" pitchFamily="50" charset="-127"/>
              </a:rPr>
              <a:t>Myung Jong Lee [CUNY]</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err="1">
                <a:solidFill>
                  <a:schemeClr val="tx2"/>
                </a:solidFill>
                <a:ea typeface="굴림" pitchFamily="50" charset="-127"/>
              </a:rPr>
              <a:t>Dept</a:t>
            </a:r>
            <a:r>
              <a:rPr lang="en-US" altLang="ko-KR" sz="1600" dirty="0">
                <a:solidFill>
                  <a:schemeClr val="tx2"/>
                </a:solidFill>
                <a:ea typeface="굴림" pitchFamily="50" charset="-127"/>
              </a:rPr>
              <a:t> of EE, CUNY, 140</a:t>
            </a:r>
            <a:r>
              <a:rPr lang="en-US" altLang="ko-KR" sz="1600" baseline="30000" dirty="0">
                <a:solidFill>
                  <a:schemeClr val="tx2"/>
                </a:solidFill>
                <a:ea typeface="굴림" pitchFamily="50" charset="-127"/>
              </a:rPr>
              <a:t>th</a:t>
            </a:r>
            <a:r>
              <a:rPr lang="en-US" altLang="ko-KR" sz="1600" dirty="0">
                <a:solidFill>
                  <a:schemeClr val="tx2"/>
                </a:solidFill>
                <a:ea typeface="굴림" pitchFamily="50" charset="-127"/>
              </a:rPr>
              <a:t> St, New York, NY 10031] </a:t>
            </a:r>
          </a:p>
          <a:p>
            <a:pPr>
              <a:defRPr/>
            </a:pPr>
            <a:r>
              <a:rPr lang="en-US" altLang="ko-KR" sz="1600" dirty="0">
                <a:solidFill>
                  <a:schemeClr val="tx2"/>
                </a:solidFill>
                <a:ea typeface="굴림" pitchFamily="50" charset="-127"/>
              </a:rPr>
              <a:t>Voice:[+1-212-650-7260], FAX: [+1-201-650-8249], </a:t>
            </a:r>
          </a:p>
          <a:p>
            <a:pPr>
              <a:defRPr/>
            </a:pPr>
            <a:r>
              <a:rPr lang="en-US" altLang="ko-KR" sz="1600" dirty="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smtClean="0">
                <a:solidFill>
                  <a:schemeClr val="tx2"/>
                </a:solidFill>
                <a:ea typeface="굴림" pitchFamily="50" charset="-127"/>
              </a:rPr>
              <a:t>Re</a:t>
            </a:r>
            <a:r>
              <a:rPr lang="en-US" altLang="ko-KR" sz="1600" b="1" dirty="0">
                <a:solidFill>
                  <a:schemeClr val="tx2"/>
                </a:solidFill>
                <a:ea typeface="굴림" pitchFamily="50" charset="-127"/>
              </a:rPr>
              <a:t>:</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TG8 activities during  September 2014 Athens Interim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r>
              <a:rPr lang="en-US" altLang="ko-KR" smtClean="0"/>
              <a:t>&lt; September 2014&gt;</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Items </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endParaRPr lang="en-US" dirty="0" smtClean="0"/>
          </a:p>
          <a:p>
            <a:r>
              <a:rPr lang="en-US" dirty="0" smtClean="0"/>
              <a:t>Sync (BJ and Shannon)—By Jan 2015</a:t>
            </a:r>
          </a:p>
          <a:p>
            <a:r>
              <a:rPr lang="en-US" dirty="0" smtClean="0"/>
              <a:t>Discovery (Shannon—TBD: presentation &amp; disc Jan. 2015)</a:t>
            </a:r>
          </a:p>
          <a:p>
            <a:pPr lvl="1"/>
            <a:r>
              <a:rPr lang="en-US" dirty="0" smtClean="0"/>
              <a:t>PHY interface with MAC: Marco and BJ</a:t>
            </a:r>
          </a:p>
          <a:p>
            <a:r>
              <a:rPr lang="en-US" dirty="0" smtClean="0"/>
              <a:t>Peering (March 2015)</a:t>
            </a:r>
          </a:p>
          <a:p>
            <a:pPr lvl="1"/>
            <a:r>
              <a:rPr lang="en-US" dirty="0" smtClean="0"/>
              <a:t>MAC: Qing</a:t>
            </a:r>
            <a:r>
              <a:rPr lang="en-US" dirty="0"/>
              <a:t> </a:t>
            </a:r>
            <a:r>
              <a:rPr lang="en-US" dirty="0" smtClean="0"/>
              <a:t>and Nov. 2014 (BJ)</a:t>
            </a:r>
          </a:p>
          <a:p>
            <a:pPr lvl="1"/>
            <a:r>
              <a:rPr lang="en-US" dirty="0" smtClean="0"/>
              <a:t>PHY interface with MAC: Marco and BJ </a:t>
            </a:r>
          </a:p>
          <a:p>
            <a:r>
              <a:rPr lang="en-US" dirty="0" smtClean="0"/>
              <a:t>Communication period   </a:t>
            </a:r>
          </a:p>
          <a:p>
            <a:r>
              <a:rPr lang="en-US" dirty="0" smtClean="0"/>
              <a:t>Channel Selection (Nov. 2014: HB Li</a:t>
            </a:r>
            <a:r>
              <a:rPr lang="en-US" dirty="0" smtClean="0"/>
              <a:t>)</a:t>
            </a:r>
            <a:endParaRPr lang="en-US" dirty="0" smtClean="0"/>
          </a:p>
          <a:p>
            <a:pPr lvl="1"/>
            <a:r>
              <a:rPr lang="en-US" dirty="0" smtClean="0"/>
              <a:t>CAP: BJ ( By Jan 2015)</a:t>
            </a:r>
          </a:p>
          <a:p>
            <a:pPr lvl="1"/>
            <a:r>
              <a:rPr lang="en-US" dirty="0" smtClean="0"/>
              <a:t>CFP: Shannon (By Jan 2015)</a:t>
            </a:r>
          </a:p>
          <a:p>
            <a:r>
              <a:rPr lang="en-US" dirty="0" smtClean="0"/>
              <a:t>Transmit power control </a:t>
            </a:r>
          </a:p>
          <a:p>
            <a:pPr lvl="1"/>
            <a:r>
              <a:rPr lang="en-US" dirty="0" smtClean="0"/>
              <a:t>CFP done (Marco)</a:t>
            </a:r>
          </a:p>
          <a:p>
            <a:pPr lvl="1"/>
            <a:r>
              <a:rPr lang="en-US" dirty="0" smtClean="0"/>
              <a:t>CAP: Qing (Presentation and discussion on Jan 15)</a:t>
            </a:r>
          </a:p>
          <a:p>
            <a:r>
              <a:rPr lang="en-US" dirty="0" smtClean="0"/>
              <a:t>Power management (BJ and Qing: Presentation and discussions on Jan 15)</a:t>
            </a:r>
          </a:p>
          <a:p>
            <a:r>
              <a:rPr lang="en-US" dirty="0" smtClean="0"/>
              <a:t>Relative positioning: UWB by Igor presentation and discussion on Jan 15)</a:t>
            </a:r>
          </a:p>
          <a:p>
            <a:r>
              <a:rPr lang="en-US" dirty="0" smtClean="0"/>
              <a:t>Security (interface to KMP: PHY security BJ March 2015)</a:t>
            </a:r>
          </a:p>
          <a:p>
            <a:endParaRPr lang="en-US" dirty="0"/>
          </a:p>
        </p:txBody>
      </p:sp>
    </p:spTree>
    <p:extLst>
      <p:ext uri="{BB962C8B-B14F-4D97-AF65-F5344CB8AC3E}">
        <p14:creationId xmlns:p14="http://schemas.microsoft.com/office/powerpoint/2010/main" val="7865102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30002</TotalTime>
  <Words>186</Words>
  <Application>Microsoft Office PowerPoint</Application>
  <PresentationFormat>On-screen Show (4:3)</PresentationFormat>
  <Paragraphs>39</Paragraphs>
  <Slides>2</Slides>
  <Notes>1</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2</vt:i4>
      </vt:variant>
    </vt:vector>
  </HeadingPairs>
  <TitlesOfParts>
    <vt:vector size="14" baseType="lpstr">
      <vt:lpstr>굴림</vt:lpstr>
      <vt:lpstr>맑은 고딕</vt:lpstr>
      <vt:lpstr>Arial</vt:lpstr>
      <vt:lpstr>Bookman Old Style</vt:lpstr>
      <vt:lpstr>Calibri</vt:lpstr>
      <vt:lpstr>Lao UI</vt:lpstr>
      <vt:lpstr>Lucida Bright</vt:lpstr>
      <vt:lpstr>Narkisim</vt:lpstr>
      <vt:lpstr>Times New Roman</vt:lpstr>
      <vt:lpstr>Wingdings</vt:lpstr>
      <vt:lpstr>Blank Presentation</vt:lpstr>
      <vt:lpstr>Custom Design</vt:lpstr>
      <vt:lpstr>PowerPoint Presentation</vt:lpstr>
      <vt:lpstr>Work Items </vt:lpstr>
    </vt:vector>
  </TitlesOfParts>
  <Company>Self: Consultant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Myung Lee</cp:lastModifiedBy>
  <cp:revision>1059</cp:revision>
  <cp:lastPrinted>1998-02-10T13:28:06Z</cp:lastPrinted>
  <dcterms:created xsi:type="dcterms:W3CDTF">1999-11-08T18:59:45Z</dcterms:created>
  <dcterms:modified xsi:type="dcterms:W3CDTF">2014-11-05T13:16:52Z</dcterms:modified>
</cp:coreProperties>
</file>