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5"/>
  </p:notesMasterIdLst>
  <p:handoutMasterIdLst>
    <p:handoutMasterId r:id="rId6"/>
  </p:handoutMasterIdLst>
  <p:sldIdLst>
    <p:sldId id="259"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 September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 September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 September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 September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 September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sz="1400" dirty="0" smtClean="0"/>
              <a:t>15-14-0657-00-0008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 September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September 18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September 2014 Athens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Items </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smtClean="0"/>
          </a:p>
          <a:p>
            <a:r>
              <a:rPr lang="en-US" dirty="0" smtClean="0"/>
              <a:t>Sync (BJ and Shannon)—By Jan 2015</a:t>
            </a:r>
          </a:p>
          <a:p>
            <a:r>
              <a:rPr lang="en-US" dirty="0" smtClean="0"/>
              <a:t>Discovery (Shannon—TBD: presentation &amp; disc Jan. 2015)</a:t>
            </a:r>
          </a:p>
          <a:p>
            <a:r>
              <a:rPr lang="en-US" dirty="0" smtClean="0"/>
              <a:t>Peering (March 2015)</a:t>
            </a:r>
          </a:p>
          <a:p>
            <a:pPr lvl="1"/>
            <a:r>
              <a:rPr lang="en-US" dirty="0" smtClean="0"/>
              <a:t>MAC: Qing</a:t>
            </a:r>
            <a:r>
              <a:rPr lang="en-US" dirty="0"/>
              <a:t> </a:t>
            </a:r>
            <a:r>
              <a:rPr lang="en-US" dirty="0" smtClean="0"/>
              <a:t>and Nov. 2014 (BJ)</a:t>
            </a:r>
          </a:p>
          <a:p>
            <a:pPr lvl="1"/>
            <a:r>
              <a:rPr lang="en-US" dirty="0" smtClean="0"/>
              <a:t>PHY interface with MAC: Marco and BJ </a:t>
            </a:r>
          </a:p>
          <a:p>
            <a:r>
              <a:rPr lang="en-US" dirty="0" smtClean="0"/>
              <a:t>Communication period   </a:t>
            </a:r>
          </a:p>
          <a:p>
            <a:r>
              <a:rPr lang="en-US" dirty="0" smtClean="0"/>
              <a:t>Channel Selection (Nov. 2014: HB Li)</a:t>
            </a:r>
          </a:p>
          <a:p>
            <a:pPr lvl="1"/>
            <a:r>
              <a:rPr lang="en-US" dirty="0" smtClean="0"/>
              <a:t>CAP: BJ ( By Jan 2015)</a:t>
            </a:r>
          </a:p>
          <a:p>
            <a:pPr lvl="1"/>
            <a:r>
              <a:rPr lang="en-US" dirty="0" smtClean="0"/>
              <a:t>CFP: Shannon (By Jan 2015)</a:t>
            </a:r>
          </a:p>
          <a:p>
            <a:r>
              <a:rPr lang="en-US" dirty="0" smtClean="0"/>
              <a:t>Transmit power control </a:t>
            </a:r>
          </a:p>
          <a:p>
            <a:pPr lvl="1"/>
            <a:r>
              <a:rPr lang="en-US" dirty="0" smtClean="0"/>
              <a:t>CFP done (Marco)</a:t>
            </a:r>
          </a:p>
          <a:p>
            <a:pPr lvl="1"/>
            <a:r>
              <a:rPr lang="en-US" dirty="0" smtClean="0"/>
              <a:t>CAP: Qing (Presentation and discussion on Jan 15)</a:t>
            </a:r>
          </a:p>
          <a:p>
            <a:r>
              <a:rPr lang="en-US" dirty="0" smtClean="0"/>
              <a:t>Power management (BJ and Qing: Presentation and discussions on Jan 15)</a:t>
            </a:r>
          </a:p>
          <a:p>
            <a:r>
              <a:rPr lang="en-US" dirty="0" smtClean="0"/>
              <a:t>Relative positioning: UWB by Igor presentation and discussion on Jan 15)</a:t>
            </a:r>
          </a:p>
          <a:p>
            <a:r>
              <a:rPr lang="en-US" dirty="0" smtClean="0"/>
              <a:t>Security (interface to KMP: PHY security BJ March 2015)</a:t>
            </a:r>
          </a:p>
          <a:p>
            <a:endParaRPr lang="en-US" dirty="0"/>
          </a:p>
        </p:txBody>
      </p:sp>
    </p:spTree>
    <p:extLst>
      <p:ext uri="{BB962C8B-B14F-4D97-AF65-F5344CB8AC3E}">
        <p14:creationId xmlns:p14="http://schemas.microsoft.com/office/powerpoint/2010/main" val="78651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29994</TotalTime>
  <Words>178</Words>
  <Application>Microsoft Office PowerPoint</Application>
  <PresentationFormat>On-screen Show (4:3)</PresentationFormat>
  <Paragraphs>38</Paragraphs>
  <Slides>2</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vt:i4>
      </vt:variant>
    </vt:vector>
  </HeadingPairs>
  <TitlesOfParts>
    <vt:vector size="14"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Work Items </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1057</cp:revision>
  <cp:lastPrinted>1998-02-10T13:28:06Z</cp:lastPrinted>
  <dcterms:created xsi:type="dcterms:W3CDTF">1999-11-08T18:59:45Z</dcterms:created>
  <dcterms:modified xsi:type="dcterms:W3CDTF">2014-11-04T22:33:17Z</dcterms:modified>
</cp:coreProperties>
</file>