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1" r:id="rId4"/>
    <p:sldId id="266" r:id="rId5"/>
    <p:sldId id="262" r:id="rId6"/>
    <p:sldId id="264"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1062" y="-13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xmlns=""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September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802.15-14-0649-01-003d_November_2014_Closing_Plenary_Slides</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November 2014</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TG3d </a:t>
            </a:r>
            <a:r>
              <a:rPr lang="en-US" sz="1600" dirty="0" smtClean="0"/>
              <a:t> </a:t>
            </a:r>
            <a:r>
              <a:rPr lang="en-US" sz="1600" dirty="0" smtClean="0"/>
              <a:t>San Antonio </a:t>
            </a:r>
            <a:r>
              <a:rPr lang="en-US" sz="1600" dirty="0" smtClean="0"/>
              <a:t>2014 </a:t>
            </a:r>
            <a:r>
              <a:rPr lang="en-US" sz="1600" dirty="0" smtClean="0"/>
              <a:t>Closing 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5  November  2014</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Company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TG3d </a:t>
            </a:r>
            <a:r>
              <a:rPr lang="en-US" sz="1600" dirty="0" smtClean="0"/>
              <a:t>San Antonio November 2014 Closing Plenary Slides</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Report to WG 15 at closing plenary</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TG3d San Antonio November 2014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a:p>
        </p:txBody>
      </p:sp>
      <p:sp>
        <p:nvSpPr>
          <p:cNvPr id="2" name="Datumsplatzhalter 1"/>
          <p:cNvSpPr>
            <a:spLocks noGrp="1"/>
          </p:cNvSpPr>
          <p:nvPr>
            <p:ph type="dt" sz="half" idx="10"/>
          </p:nvPr>
        </p:nvSpPr>
        <p:spPr/>
        <p:txBody>
          <a:bodyPr/>
          <a:lstStyle/>
          <a:p>
            <a:r>
              <a:rPr lang="en-US" dirty="0" smtClean="0"/>
              <a:t>November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Contributions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4 </a:t>
            </a:r>
            <a:r>
              <a:rPr lang="de-DE" sz="2400" dirty="0" err="1" smtClean="0"/>
              <a:t>sessions</a:t>
            </a:r>
            <a:r>
              <a:rPr lang="de-DE" sz="2400" dirty="0" smtClean="0"/>
              <a:t> (</a:t>
            </a:r>
            <a:r>
              <a:rPr lang="de-DE" sz="2400" dirty="0" err="1" smtClean="0"/>
              <a:t>including</a:t>
            </a:r>
            <a:r>
              <a:rPr lang="de-DE" sz="2400" dirty="0" smtClean="0"/>
              <a:t> 1 </a:t>
            </a:r>
            <a:r>
              <a:rPr lang="de-DE" sz="2400" dirty="0" err="1" smtClean="0"/>
              <a:t>joint</a:t>
            </a:r>
            <a:r>
              <a:rPr lang="de-DE" sz="2400" dirty="0" smtClean="0"/>
              <a:t> </a:t>
            </a:r>
            <a:r>
              <a:rPr lang="de-DE" sz="2400" dirty="0" err="1" smtClean="0"/>
              <a:t>session</a:t>
            </a:r>
            <a:r>
              <a:rPr lang="de-DE" sz="2400" dirty="0" smtClean="0"/>
              <a:t> </a:t>
            </a:r>
            <a:r>
              <a:rPr lang="de-DE" sz="2400" dirty="0" err="1" smtClean="0"/>
              <a:t>with</a:t>
            </a:r>
            <a:r>
              <a:rPr lang="de-DE" sz="2400" dirty="0" smtClean="0"/>
              <a:t> IG </a:t>
            </a:r>
            <a:r>
              <a:rPr lang="de-DE" sz="2400" dirty="0" err="1" smtClean="0"/>
              <a:t>THz</a:t>
            </a:r>
            <a:r>
              <a:rPr lang="de-DE" sz="2400" dirty="0" smtClean="0"/>
              <a:t>)</a:t>
            </a:r>
          </a:p>
          <a:p>
            <a:r>
              <a:rPr lang="de-DE" sz="2400" dirty="0" smtClean="0"/>
              <a:t>Listening </a:t>
            </a:r>
            <a:r>
              <a:rPr lang="de-DE" sz="2400" dirty="0" err="1" smtClean="0"/>
              <a:t>Contributions</a:t>
            </a:r>
            <a:r>
              <a:rPr lang="de-DE" sz="2400" dirty="0" smtClean="0"/>
              <a:t>: </a:t>
            </a:r>
          </a:p>
          <a:p>
            <a:endParaRPr lang="de-DE" sz="2400" dirty="0" smtClean="0"/>
          </a:p>
          <a:p>
            <a:pPr lvl="1"/>
            <a:r>
              <a:rPr lang="de-DE" sz="1800" dirty="0" err="1" smtClean="0"/>
              <a:t>Contribution</a:t>
            </a:r>
            <a:r>
              <a:rPr lang="de-DE" sz="1800" dirty="0" smtClean="0"/>
              <a:t> #1 : John Notor, Notor Research (USA), “FCC NOI on </a:t>
            </a:r>
            <a:r>
              <a:rPr lang="de-DE" sz="1800" dirty="0" err="1" smtClean="0"/>
              <a:t>Frequencies</a:t>
            </a:r>
            <a:r>
              <a:rPr lang="de-DE" sz="1800" dirty="0" smtClean="0"/>
              <a:t> </a:t>
            </a:r>
            <a:r>
              <a:rPr lang="de-DE" sz="1800" dirty="0" err="1" smtClean="0"/>
              <a:t>Above</a:t>
            </a:r>
            <a:r>
              <a:rPr lang="de-DE" sz="1800" dirty="0" smtClean="0"/>
              <a:t> 24 GHz, FCC-14-154A1, GN Docket </a:t>
            </a:r>
            <a:r>
              <a:rPr lang="de-DE" sz="1800" dirty="0" err="1" smtClean="0"/>
              <a:t>No</a:t>
            </a:r>
            <a:r>
              <a:rPr lang="de-DE" sz="1800" dirty="0" smtClean="0"/>
              <a:t>. 14-177”; (</a:t>
            </a:r>
            <a:r>
              <a:rPr lang="de-DE" sz="1800" dirty="0" err="1" smtClean="0"/>
              <a:t>Document</a:t>
            </a:r>
            <a:r>
              <a:rPr lang="de-DE" sz="1800" dirty="0" smtClean="0"/>
              <a:t> 15-14-0639-03-003d)</a:t>
            </a:r>
          </a:p>
          <a:p>
            <a:pPr>
              <a:buNone/>
            </a:pPr>
            <a:endParaRPr lang="de-DE" sz="2400" dirty="0" smtClean="0"/>
          </a:p>
          <a:p>
            <a:pPr lvl="1"/>
            <a:r>
              <a:rPr lang="de-DE" sz="1800" dirty="0" err="1" smtClean="0"/>
              <a:t>Contribution</a:t>
            </a:r>
            <a:r>
              <a:rPr lang="de-DE" sz="1800" dirty="0" smtClean="0"/>
              <a:t> #2 : Andrew Estrada, Sony (USA), “</a:t>
            </a:r>
            <a:r>
              <a:rPr lang="de-DE" sz="1800" dirty="0" err="1" smtClean="0"/>
              <a:t>Proposal</a:t>
            </a:r>
            <a:r>
              <a:rPr lang="de-DE" sz="1800" dirty="0" smtClean="0"/>
              <a:t> </a:t>
            </a:r>
            <a:r>
              <a:rPr lang="de-DE" sz="1800" dirty="0" err="1" smtClean="0"/>
              <a:t>to</a:t>
            </a:r>
            <a:r>
              <a:rPr lang="de-DE" sz="1800" dirty="0" smtClean="0"/>
              <a:t> </a:t>
            </a:r>
            <a:r>
              <a:rPr lang="de-DE" sz="1800" dirty="0" err="1" smtClean="0"/>
              <a:t>create</a:t>
            </a:r>
            <a:r>
              <a:rPr lang="de-DE" sz="1800" dirty="0" smtClean="0"/>
              <a:t> a </a:t>
            </a:r>
            <a:r>
              <a:rPr lang="de-DE" sz="1800" dirty="0" err="1" smtClean="0"/>
              <a:t>new</a:t>
            </a:r>
            <a:r>
              <a:rPr lang="de-DE" sz="1800" dirty="0" smtClean="0"/>
              <a:t> Task Group 15.3e”; (</a:t>
            </a:r>
            <a:r>
              <a:rPr lang="de-DE" sz="1800" dirty="0" err="1" smtClean="0"/>
              <a:t>Document</a:t>
            </a:r>
            <a:r>
              <a:rPr lang="de-DE" sz="1800" dirty="0" smtClean="0"/>
              <a:t> 15-14-0612-03-003d)</a:t>
            </a:r>
          </a:p>
          <a:p>
            <a:pPr lvl="1"/>
            <a:endParaRPr lang="de-DE" sz="1800" dirty="0" smtClean="0"/>
          </a:p>
          <a:p>
            <a:pPr lvl="1"/>
            <a:r>
              <a:rPr lang="de-DE" sz="1800" dirty="0" err="1" smtClean="0"/>
              <a:t>Contribution</a:t>
            </a:r>
            <a:r>
              <a:rPr lang="de-DE" sz="1800" dirty="0" smtClean="0"/>
              <a:t> #3 : Thomas Kürner, TU Braunschweig (Germany), “</a:t>
            </a:r>
            <a:r>
              <a:rPr lang="en-US" sz="1800" dirty="0" smtClean="0"/>
              <a:t>Proposal for Coordination of TG3d and the potential new TG3e</a:t>
            </a:r>
            <a:r>
              <a:rPr lang="de-DE" sz="1800" dirty="0" smtClean="0"/>
              <a:t>”; (</a:t>
            </a:r>
            <a:r>
              <a:rPr lang="de-DE" sz="1800" dirty="0" err="1" smtClean="0"/>
              <a:t>Document</a:t>
            </a:r>
            <a:r>
              <a:rPr lang="de-DE" sz="1800" dirty="0" smtClean="0"/>
              <a:t> 15-14-0672-01-003d)</a:t>
            </a:r>
          </a:p>
          <a:p>
            <a:pPr lvl="1">
              <a:buNone/>
            </a:pPr>
            <a:endParaRPr lang="de-DE" sz="2400" dirty="0" smtClean="0"/>
          </a:p>
          <a:p>
            <a:endParaRPr lang="de-DE" sz="2400" dirty="0" smtClean="0"/>
          </a:p>
        </p:txBody>
      </p:sp>
      <p:sp>
        <p:nvSpPr>
          <p:cNvPr id="2" name="Datumsplatzhalter 1"/>
          <p:cNvSpPr>
            <a:spLocks noGrp="1"/>
          </p:cNvSpPr>
          <p:nvPr>
            <p:ph type="dt" sz="half" idx="10"/>
          </p:nvPr>
        </p:nvSpPr>
        <p:spPr/>
        <p:txBody>
          <a:bodyPr/>
          <a:lstStyle/>
          <a:p>
            <a:r>
              <a:rPr lang="en-US" dirty="0" smtClean="0"/>
              <a:t>November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Work on </a:t>
            </a:r>
            <a:r>
              <a:rPr lang="de-DE" dirty="0" err="1" smtClean="0"/>
              <a:t>Supporting</a:t>
            </a:r>
            <a:r>
              <a:rPr lang="de-DE" dirty="0" smtClean="0"/>
              <a:t> </a:t>
            </a:r>
            <a:r>
              <a:rPr lang="de-DE" dirty="0" err="1" smtClean="0"/>
              <a:t>Documents</a:t>
            </a:r>
            <a:endParaRPr lang="de-DE" dirty="0"/>
          </a:p>
        </p:txBody>
      </p:sp>
      <p:sp>
        <p:nvSpPr>
          <p:cNvPr id="6" name="Inhaltsplatzhalter 5"/>
          <p:cNvSpPr>
            <a:spLocks noGrp="1"/>
          </p:cNvSpPr>
          <p:nvPr>
            <p:ph idx="1"/>
          </p:nvPr>
        </p:nvSpPr>
        <p:spPr>
          <a:xfrm>
            <a:off x="685800" y="1728942"/>
            <a:ext cx="7772400" cy="4114800"/>
          </a:xfrm>
        </p:spPr>
        <p:txBody>
          <a:bodyPr/>
          <a:lstStyle/>
          <a:p>
            <a:r>
              <a:rPr lang="de-DE" sz="2400" dirty="0" smtClean="0"/>
              <a:t>Work on </a:t>
            </a:r>
          </a:p>
          <a:p>
            <a:pPr lvl="1"/>
            <a:r>
              <a:rPr lang="en-US" sz="2000" b="1" i="1" dirty="0" smtClean="0"/>
              <a:t>Applications Requirements Document (ARD) </a:t>
            </a:r>
            <a:r>
              <a:rPr lang="en-US" sz="2000" dirty="0" smtClean="0"/>
              <a:t>(Document </a:t>
            </a:r>
            <a:r>
              <a:rPr lang="en-US" sz="2000" b="1" dirty="0" smtClean="0"/>
              <a:t>15-14-0304-07-003d</a:t>
            </a:r>
            <a:r>
              <a:rPr lang="en-US" sz="2000" dirty="0" smtClean="0"/>
              <a:t>)</a:t>
            </a:r>
            <a:endParaRPr lang="de-DE" sz="2000" dirty="0" smtClean="0"/>
          </a:p>
          <a:p>
            <a:pPr lvl="1"/>
            <a:r>
              <a:rPr lang="en-US" sz="2000" b="1" i="1" dirty="0" smtClean="0"/>
              <a:t>Channel Modeling Document (CMD) </a:t>
            </a:r>
            <a:r>
              <a:rPr lang="en-US" sz="2000" dirty="0" smtClean="0"/>
              <a:t>(Document </a:t>
            </a:r>
            <a:r>
              <a:rPr lang="en-US" sz="2000" b="1" dirty="0" smtClean="0"/>
              <a:t>15-14-0310-04-003d</a:t>
            </a:r>
            <a:r>
              <a:rPr lang="en-US" sz="2000" dirty="0" smtClean="0"/>
              <a:t>)</a:t>
            </a:r>
            <a:endParaRPr lang="de-DE" sz="2000" dirty="0" smtClean="0"/>
          </a:p>
          <a:p>
            <a:pPr lvl="1"/>
            <a:r>
              <a:rPr lang="en-US" sz="2000" b="1" i="1" dirty="0" smtClean="0"/>
              <a:t>Technical Requirements Document (TRD) </a:t>
            </a:r>
            <a:r>
              <a:rPr lang="en-US" sz="2000" dirty="0" smtClean="0"/>
              <a:t>(Document </a:t>
            </a:r>
            <a:r>
              <a:rPr lang="en-US" sz="2000" b="1" dirty="0" smtClean="0"/>
              <a:t>15-14-0309-03-003d</a:t>
            </a:r>
            <a:r>
              <a:rPr lang="en-US" sz="2000" dirty="0" smtClean="0"/>
              <a:t>)</a:t>
            </a:r>
            <a:endParaRPr lang="de-DE" sz="2000" dirty="0" smtClean="0"/>
          </a:p>
        </p:txBody>
      </p:sp>
      <p:sp>
        <p:nvSpPr>
          <p:cNvPr id="2" name="Datumsplatzhalter 1"/>
          <p:cNvSpPr>
            <a:spLocks noGrp="1"/>
          </p:cNvSpPr>
          <p:nvPr>
            <p:ph type="dt" sz="half" idx="10"/>
          </p:nvPr>
        </p:nvSpPr>
        <p:spPr/>
        <p:txBody>
          <a:bodyPr/>
          <a:lstStyle/>
          <a:p>
            <a:r>
              <a:rPr lang="en-US" dirty="0" smtClean="0"/>
              <a:t>November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Other Tasks </a:t>
            </a:r>
            <a:r>
              <a:rPr lang="de-DE" dirty="0" err="1" smtClean="0"/>
              <a:t>completed</a:t>
            </a:r>
            <a:endParaRPr lang="de-DE" dirty="0"/>
          </a:p>
        </p:txBody>
      </p:sp>
      <p:sp>
        <p:nvSpPr>
          <p:cNvPr id="6" name="Inhaltsplatzhalter 5"/>
          <p:cNvSpPr>
            <a:spLocks noGrp="1"/>
          </p:cNvSpPr>
          <p:nvPr>
            <p:ph idx="1"/>
          </p:nvPr>
        </p:nvSpPr>
        <p:spPr/>
        <p:txBody>
          <a:bodyPr/>
          <a:lstStyle/>
          <a:p>
            <a:r>
              <a:rPr lang="en-US" sz="2400" dirty="0" smtClean="0"/>
              <a:t>Response to ITU-R liaison</a:t>
            </a:r>
            <a:endParaRPr lang="de-DE" sz="2400" dirty="0" smtClean="0"/>
          </a:p>
          <a:p>
            <a:pPr lvl="1"/>
            <a:r>
              <a:rPr lang="en-US" sz="1800" dirty="0" smtClean="0"/>
              <a:t>Discussion on the response to the </a:t>
            </a:r>
            <a:r>
              <a:rPr lang="en-US" sz="1800" b="1" dirty="0" smtClean="0"/>
              <a:t>Liaison statement from ITU-R (</a:t>
            </a:r>
            <a:r>
              <a:rPr lang="en-US" sz="1800" dirty="0" smtClean="0"/>
              <a:t>Doc. </a:t>
            </a:r>
            <a:r>
              <a:rPr lang="en-US" sz="1800" b="1" dirty="0" smtClean="0"/>
              <a:t>18-14-0042-00-0000</a:t>
            </a:r>
            <a:r>
              <a:rPr lang="en-US" sz="1800" dirty="0" smtClean="0"/>
              <a:t>) requesting comments on the ITU-R preliminary draft new report on "Technology trends of active services in the band above 275 GHz" (Doc. </a:t>
            </a:r>
            <a:r>
              <a:rPr lang="en-US" sz="1800" b="1" dirty="0" smtClean="0"/>
              <a:t>18-14-0043-00-0000</a:t>
            </a:r>
            <a:r>
              <a:rPr lang="en-US" sz="1800" dirty="0" smtClean="0"/>
              <a:t>). </a:t>
            </a:r>
            <a:endParaRPr lang="de-DE" sz="1800" dirty="0" smtClean="0"/>
          </a:p>
          <a:p>
            <a:pPr lvl="1"/>
            <a:r>
              <a:rPr lang="en-US" sz="1800" dirty="0" smtClean="0"/>
              <a:t>An answer has been finalized </a:t>
            </a:r>
            <a:r>
              <a:rPr lang="en-US" sz="1800" b="1" dirty="0" smtClean="0"/>
              <a:t>(</a:t>
            </a:r>
            <a:r>
              <a:rPr lang="en-US" sz="1800" dirty="0" smtClean="0"/>
              <a:t>Doc. </a:t>
            </a:r>
            <a:r>
              <a:rPr lang="en-US" sz="1800" b="1" dirty="0" smtClean="0"/>
              <a:t>15-14-0539-04-0000</a:t>
            </a:r>
            <a:r>
              <a:rPr lang="en-US" sz="1800" dirty="0" smtClean="0"/>
              <a:t>)</a:t>
            </a:r>
          </a:p>
          <a:p>
            <a:pPr lvl="1"/>
            <a:endParaRPr lang="en-US" sz="1800" dirty="0" smtClean="0"/>
          </a:p>
          <a:p>
            <a:r>
              <a:rPr lang="de-DE" sz="2400" dirty="0" smtClean="0"/>
              <a:t>Technical Editor </a:t>
            </a:r>
            <a:r>
              <a:rPr lang="de-DE" sz="2400" dirty="0" err="1" smtClean="0"/>
              <a:t>and</a:t>
            </a:r>
            <a:r>
              <a:rPr lang="de-DE" sz="2400" dirty="0" smtClean="0"/>
              <a:t> Technical Co-Editor </a:t>
            </a:r>
            <a:r>
              <a:rPr lang="de-DE" sz="2400" dirty="0" err="1" smtClean="0"/>
              <a:t>elected</a:t>
            </a:r>
            <a:r>
              <a:rPr lang="de-DE" sz="2400" dirty="0" smtClean="0"/>
              <a:t>:</a:t>
            </a:r>
          </a:p>
          <a:p>
            <a:pPr lvl="1"/>
            <a:r>
              <a:rPr lang="de-DE" sz="2000" dirty="0" smtClean="0"/>
              <a:t>Technical Editor: Andrew Estrada (Sony)</a:t>
            </a:r>
          </a:p>
          <a:p>
            <a:pPr lvl="1"/>
            <a:r>
              <a:rPr lang="de-DE" sz="2000" dirty="0" smtClean="0"/>
              <a:t>Technical Co-Editor: Ko Togashi (Toshiba)</a:t>
            </a:r>
            <a:endParaRPr lang="de-DE" sz="2400" dirty="0" smtClean="0"/>
          </a:p>
          <a:p>
            <a:pPr lvl="1"/>
            <a:endParaRPr lang="de-DE" sz="1800" dirty="0" smtClean="0"/>
          </a:p>
          <a:p>
            <a:pPr lvl="0"/>
            <a:endParaRPr lang="de-DE" sz="2400" dirty="0" smtClean="0"/>
          </a:p>
        </p:txBody>
      </p:sp>
      <p:sp>
        <p:nvSpPr>
          <p:cNvPr id="2" name="Datumsplatzhalter 1"/>
          <p:cNvSpPr>
            <a:spLocks noGrp="1"/>
          </p:cNvSpPr>
          <p:nvPr>
            <p:ph type="dt" sz="half" idx="10"/>
          </p:nvPr>
        </p:nvSpPr>
        <p:spPr/>
        <p:txBody>
          <a:bodyPr/>
          <a:lstStyle/>
          <a:p>
            <a:r>
              <a:rPr lang="en-US" dirty="0" smtClean="0"/>
              <a:t>November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Action </a:t>
            </a:r>
            <a:r>
              <a:rPr lang="de-DE" dirty="0" err="1" smtClean="0"/>
              <a:t>for</a:t>
            </a:r>
            <a:r>
              <a:rPr lang="de-DE" dirty="0" smtClean="0"/>
              <a:t> Items </a:t>
            </a:r>
            <a:r>
              <a:rPr lang="de-DE" dirty="0" err="1" smtClean="0"/>
              <a:t>for</a:t>
            </a:r>
            <a:r>
              <a:rPr lang="de-DE" dirty="0" smtClean="0"/>
              <a:t> </a:t>
            </a:r>
            <a:r>
              <a:rPr lang="de-DE" dirty="0" err="1" smtClean="0"/>
              <a:t>the</a:t>
            </a:r>
            <a:r>
              <a:rPr lang="de-DE" dirty="0" smtClean="0"/>
              <a:t> </a:t>
            </a:r>
            <a:r>
              <a:rPr lang="de-DE" dirty="0" err="1" smtClean="0"/>
              <a:t>January</a:t>
            </a:r>
            <a:r>
              <a:rPr lang="de-DE" dirty="0" smtClean="0"/>
              <a:t> Meeting</a:t>
            </a:r>
            <a:endParaRPr lang="de-DE" dirty="0"/>
          </a:p>
        </p:txBody>
      </p:sp>
      <p:sp>
        <p:nvSpPr>
          <p:cNvPr id="6" name="Inhaltsplatzhalter 5"/>
          <p:cNvSpPr>
            <a:spLocks noGrp="1"/>
          </p:cNvSpPr>
          <p:nvPr>
            <p:ph idx="1"/>
          </p:nvPr>
        </p:nvSpPr>
        <p:spPr/>
        <p:txBody>
          <a:bodyPr/>
          <a:lstStyle/>
          <a:p>
            <a:pPr lvl="0"/>
            <a:r>
              <a:rPr lang="en-US" sz="2400" dirty="0" smtClean="0"/>
              <a:t>Revise the ARD, TRD and CMD and provide additional input.</a:t>
            </a:r>
          </a:p>
          <a:p>
            <a:pPr lvl="0"/>
            <a:endParaRPr lang="en-US" sz="2400" dirty="0" smtClean="0"/>
          </a:p>
        </p:txBody>
      </p:sp>
      <p:sp>
        <p:nvSpPr>
          <p:cNvPr id="2" name="Datumsplatzhalter 1"/>
          <p:cNvSpPr>
            <a:spLocks noGrp="1"/>
          </p:cNvSpPr>
          <p:nvPr>
            <p:ph type="dt" sz="half" idx="10"/>
          </p:nvPr>
        </p:nvSpPr>
        <p:spPr/>
        <p:txBody>
          <a:bodyPr/>
          <a:lstStyle/>
          <a:p>
            <a:r>
              <a:rPr lang="en-US" dirty="0" smtClean="0"/>
              <a:t>November 2014</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323</Words>
  <Application>Microsoft Office PowerPoint</Application>
  <PresentationFormat>Bildschirmpräsentation (4:3)</PresentationFormat>
  <Paragraphs>56</Paragraphs>
  <Slides>6</Slides>
  <Notes>0</Notes>
  <HiddenSlides>0</HiddenSlides>
  <MMClips>0</MMClips>
  <ScaleCrop>false</ScaleCrop>
  <HeadingPairs>
    <vt:vector size="4" baseType="variant">
      <vt:variant>
        <vt:lpstr>Design</vt:lpstr>
      </vt:variant>
      <vt:variant>
        <vt:i4>1</vt:i4>
      </vt:variant>
      <vt:variant>
        <vt:lpstr>Folientitel</vt:lpstr>
      </vt:variant>
      <vt:variant>
        <vt:i4>6</vt:i4>
      </vt:variant>
    </vt:vector>
  </HeadingPairs>
  <TitlesOfParts>
    <vt:vector size="7" baseType="lpstr">
      <vt:lpstr>IEEE-P802_15</vt:lpstr>
      <vt:lpstr>Folie 1</vt:lpstr>
      <vt:lpstr>TG3d San Antonio November 2014  Closing Report</vt:lpstr>
      <vt:lpstr>Contributions</vt:lpstr>
      <vt:lpstr>Work on Supporting Documents</vt:lpstr>
      <vt:lpstr>Other Tasks completed</vt:lpstr>
      <vt:lpstr>Action for Items for the January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Kürner</cp:lastModifiedBy>
  <cp:revision>106</cp:revision>
  <cp:lastPrinted>1998-02-10T13:28:06Z</cp:lastPrinted>
  <dcterms:created xsi:type="dcterms:W3CDTF">2012-11-14T22:04:21Z</dcterms:created>
  <dcterms:modified xsi:type="dcterms:W3CDTF">2014-11-07T00:23:41Z</dcterms:modified>
</cp:coreProperties>
</file>