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2"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1056"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802.15-14-0647-000-0thz_November_2014_Closing_Plenary_Slides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November 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San Antonio</a:t>
            </a:r>
            <a:r>
              <a:rPr lang="en-US" sz="1600" dirty="0" smtClean="0"/>
              <a:t> November 2014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4 November 2014</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IG THz San Antonio November</a:t>
            </a:r>
            <a:r>
              <a:rPr lang="en-US" sz="1600" dirty="0" smtClean="0"/>
              <a:t> 2014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San Antonio </a:t>
            </a:r>
            <a:r>
              <a:rPr lang="de-DE" dirty="0" err="1" smtClean="0"/>
              <a:t>July</a:t>
            </a:r>
            <a:r>
              <a:rPr lang="de-DE" dirty="0" smtClean="0"/>
              <a:t> 2014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Sessions/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1 </a:t>
            </a:r>
            <a:r>
              <a:rPr lang="de-DE" sz="2400" dirty="0" err="1" smtClean="0"/>
              <a:t>session</a:t>
            </a:r>
            <a:r>
              <a:rPr lang="de-DE" sz="2400" dirty="0" smtClean="0"/>
              <a:t> (</a:t>
            </a:r>
            <a:r>
              <a:rPr lang="de-DE" sz="2400" dirty="0" err="1" smtClean="0"/>
              <a:t>joint</a:t>
            </a:r>
            <a:r>
              <a:rPr lang="de-DE" sz="2400" dirty="0" smtClean="0"/>
              <a:t> </a:t>
            </a:r>
            <a:r>
              <a:rPr lang="de-DE" sz="2400" dirty="0" err="1" smtClean="0"/>
              <a:t>session</a:t>
            </a:r>
            <a:r>
              <a:rPr lang="de-DE" sz="2400" dirty="0" smtClean="0"/>
              <a:t> </a:t>
            </a:r>
            <a:r>
              <a:rPr lang="de-DE" sz="2400" dirty="0" err="1" smtClean="0"/>
              <a:t>with</a:t>
            </a:r>
            <a:r>
              <a:rPr lang="de-DE" sz="2400" dirty="0" smtClean="0"/>
              <a:t> TG3d)</a:t>
            </a:r>
          </a:p>
          <a:p>
            <a:r>
              <a:rPr lang="de-DE" sz="2400" dirty="0" smtClean="0"/>
              <a:t>17 </a:t>
            </a:r>
            <a:r>
              <a:rPr lang="de-DE" sz="2400" dirty="0" err="1" smtClean="0"/>
              <a:t>participants</a:t>
            </a:r>
            <a:endParaRPr lang="de-DE" sz="2400" dirty="0" smtClean="0"/>
          </a:p>
          <a:p>
            <a:r>
              <a:rPr lang="de-DE" sz="2400" dirty="0" smtClean="0"/>
              <a:t>1 </a:t>
            </a:r>
            <a:r>
              <a:rPr lang="de-DE" sz="2400" dirty="0" err="1" smtClean="0"/>
              <a:t>contribution</a:t>
            </a:r>
            <a:r>
              <a:rPr lang="de-DE" sz="2400" dirty="0" smtClean="0"/>
              <a:t>:</a:t>
            </a:r>
          </a:p>
          <a:p>
            <a:pPr lvl="1"/>
            <a:r>
              <a:rPr lang="de-DE" sz="2000" b="1" dirty="0" err="1" smtClean="0"/>
              <a:t>Contribution</a:t>
            </a:r>
            <a:r>
              <a:rPr lang="de-DE" sz="2000" b="1" dirty="0" smtClean="0"/>
              <a:t> #1</a:t>
            </a:r>
            <a:r>
              <a:rPr lang="de-DE" sz="2000" dirty="0" smtClean="0"/>
              <a:t> : John Notor, Notor Research (USA), “FCC NOI on </a:t>
            </a:r>
            <a:r>
              <a:rPr lang="de-DE" sz="2000" dirty="0" err="1" smtClean="0"/>
              <a:t>Frequencies</a:t>
            </a:r>
            <a:r>
              <a:rPr lang="de-DE" sz="2000" dirty="0" smtClean="0"/>
              <a:t> </a:t>
            </a:r>
            <a:r>
              <a:rPr lang="de-DE" sz="2000" dirty="0" err="1" smtClean="0"/>
              <a:t>Above</a:t>
            </a:r>
            <a:r>
              <a:rPr lang="de-DE" sz="2000" dirty="0" smtClean="0"/>
              <a:t> 24 GHz, FCC-14-154A1, GN Docket </a:t>
            </a:r>
            <a:r>
              <a:rPr lang="de-DE" sz="2000" dirty="0" err="1" smtClean="0"/>
              <a:t>No</a:t>
            </a:r>
            <a:r>
              <a:rPr lang="de-DE" sz="2000" dirty="0" smtClean="0"/>
              <a:t>. 14-177”; (</a:t>
            </a:r>
            <a:r>
              <a:rPr lang="de-DE" sz="2000" dirty="0" err="1" smtClean="0"/>
              <a:t>Document</a:t>
            </a:r>
            <a:r>
              <a:rPr lang="de-DE" sz="2000" dirty="0" smtClean="0"/>
              <a:t> </a:t>
            </a:r>
            <a:r>
              <a:rPr lang="de-DE" sz="2000" b="1" dirty="0" smtClean="0"/>
              <a:t>15-14-0639-03-003d</a:t>
            </a:r>
            <a:r>
              <a:rPr lang="de-DE" sz="2000" dirty="0" smtClean="0"/>
              <a:t>)</a:t>
            </a:r>
          </a:p>
          <a:p>
            <a:pPr lvl="2"/>
            <a:r>
              <a:rPr lang="de-DE" sz="1600" dirty="0" smtClean="0"/>
              <a:t>B</a:t>
            </a:r>
            <a:r>
              <a:rPr lang="de-DE" sz="2000" dirty="0" smtClean="0"/>
              <a:t>rief </a:t>
            </a:r>
            <a:r>
              <a:rPr lang="de-DE" sz="2000" dirty="0" err="1" smtClean="0"/>
              <a:t>summary</a:t>
            </a:r>
            <a:r>
              <a:rPr lang="de-DE" sz="2000" dirty="0" smtClean="0"/>
              <a:t> </a:t>
            </a:r>
            <a:r>
              <a:rPr lang="de-DE" sz="2000" dirty="0" err="1" smtClean="0"/>
              <a:t>of</a:t>
            </a:r>
            <a:r>
              <a:rPr lang="de-DE" sz="2000" dirty="0" smtClean="0"/>
              <a:t> FCC NOI </a:t>
            </a:r>
            <a:r>
              <a:rPr lang="de-DE" sz="2000" dirty="0" err="1" smtClean="0"/>
              <a:t>for</a:t>
            </a:r>
            <a:r>
              <a:rPr lang="de-DE" sz="2000" dirty="0" smtClean="0"/>
              <a:t> </a:t>
            </a:r>
            <a:r>
              <a:rPr lang="de-DE" sz="2000" dirty="0" err="1" smtClean="0"/>
              <a:t>frequencies</a:t>
            </a:r>
            <a:r>
              <a:rPr lang="de-DE" sz="2000" dirty="0" smtClean="0"/>
              <a:t> </a:t>
            </a:r>
            <a:r>
              <a:rPr lang="de-DE" sz="2000" dirty="0" err="1" smtClean="0"/>
              <a:t>above</a:t>
            </a:r>
            <a:r>
              <a:rPr lang="de-DE" sz="2000" dirty="0" smtClean="0"/>
              <a:t> 24 GHz</a:t>
            </a:r>
          </a:p>
          <a:p>
            <a:endParaRPr lang="de-DE" sz="2400" dirty="0"/>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Tasks </a:t>
            </a:r>
            <a:r>
              <a:rPr lang="de-DE" dirty="0" err="1" smtClean="0"/>
              <a:t>completed</a:t>
            </a:r>
            <a:r>
              <a:rPr lang="de-DE" dirty="0" smtClean="0"/>
              <a:t> </a:t>
            </a:r>
            <a:r>
              <a:rPr lang="de-DE" dirty="0" err="1" smtClean="0"/>
              <a:t>during</a:t>
            </a:r>
            <a:r>
              <a:rPr lang="de-DE" dirty="0" smtClean="0"/>
              <a:t> </a:t>
            </a:r>
            <a:r>
              <a:rPr lang="de-DE" dirty="0" err="1" smtClean="0"/>
              <a:t>the</a:t>
            </a:r>
            <a:r>
              <a:rPr lang="de-DE" dirty="0" smtClean="0"/>
              <a:t> </a:t>
            </a:r>
            <a:r>
              <a:rPr lang="de-DE" dirty="0" err="1" smtClean="0"/>
              <a:t>meeting</a:t>
            </a:r>
            <a:endParaRPr lang="de-DE" dirty="0"/>
          </a:p>
        </p:txBody>
      </p:sp>
      <p:sp>
        <p:nvSpPr>
          <p:cNvPr id="6" name="Inhaltsplatzhalter 5"/>
          <p:cNvSpPr>
            <a:spLocks noGrp="1"/>
          </p:cNvSpPr>
          <p:nvPr>
            <p:ph idx="1"/>
          </p:nvPr>
        </p:nvSpPr>
        <p:spPr/>
        <p:txBody>
          <a:bodyPr/>
          <a:lstStyle/>
          <a:p>
            <a:pPr lvl="0"/>
            <a:r>
              <a:rPr lang="en-US" sz="1800" dirty="0" smtClean="0"/>
              <a:t>Response to ITU-R liaison</a:t>
            </a:r>
          </a:p>
          <a:p>
            <a:pPr lvl="1"/>
            <a:r>
              <a:rPr lang="en-US" sz="1800" dirty="0" smtClean="0"/>
              <a:t>Discussion on the response to the Liaison statement from ITU-R (Doc. 18-14-0042-00-0000) requesting comments on the ITU-R preliminary draft new report on "Technology trends of active services in the band above 275 GHz" (Doc. 18-14-0043-00-0000). </a:t>
            </a:r>
          </a:p>
          <a:p>
            <a:pPr lvl="1"/>
            <a:r>
              <a:rPr lang="en-US" sz="1800" dirty="0" smtClean="0"/>
              <a:t>An answer has been finalized (Doc. 15-14-0539-04-0000) . </a:t>
            </a:r>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189</Words>
  <Application>Microsoft Office PowerPoint</Application>
  <PresentationFormat>Bildschirmpräsentation (4:3)</PresentationFormat>
  <Paragraphs>36</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IEEE-P802_15</vt:lpstr>
      <vt:lpstr>Folie 1</vt:lpstr>
      <vt:lpstr>IG THz San Antonio July 2014  Closing Report</vt:lpstr>
      <vt:lpstr>Sessions/Contributions</vt:lpstr>
      <vt:lpstr>Tasks completed during the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90</cp:revision>
  <cp:lastPrinted>1998-02-10T13:28:06Z</cp:lastPrinted>
  <dcterms:created xsi:type="dcterms:W3CDTF">2012-11-14T22:04:21Z</dcterms:created>
  <dcterms:modified xsi:type="dcterms:W3CDTF">2014-11-04T12:45:00Z</dcterms:modified>
</cp:coreProperties>
</file>