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3" r:id="rId3"/>
    <p:sldId id="264" r:id="rId4"/>
    <p:sldId id="26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1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November 2014</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November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802.15-14-0646-00-0008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5/dcn/14/15-14-0569-01-0008-d0-2-frame-structure.doc"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14/15-14-0640-00-0008-proposed-motions-for-assigned-tasks.pptx" TargetMode="External"/><Relationship Id="rId2" Type="http://schemas.openxmlformats.org/officeDocument/2006/relationships/hyperlink" Target="https://mentor.ieee.org/802.15/dcn/14/15-14-0557-02-0008-802-15-8-d0-2-communication-period.doc"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15/dcn/14/15-14-0254-00-0008-samsung-etri-merged-mac-proposal-to-tg8-cfc.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November 2014</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[Proposed</a:t>
            </a:r>
            <a:r>
              <a:rPr lang="en-US" altLang="ko-KR" sz="1600" dirty="0" smtClean="0">
                <a:ea typeface="굴림" charset="-127"/>
              </a:rPr>
              <a:t> </a:t>
            </a:r>
            <a:r>
              <a:rPr lang="en-US" altLang="ko-KR" sz="1600" dirty="0" smtClean="0">
                <a:ea typeface="굴림" charset="-127"/>
              </a:rPr>
              <a:t>Frame Structure for PAC</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ea typeface="굴림" charset="-127"/>
              </a:rPr>
              <a:t>November 4</a:t>
            </a:r>
            <a:r>
              <a:rPr lang="en-US" altLang="ko-KR" sz="1600" dirty="0" smtClean="0">
                <a:ea typeface="굴림" charset="-127"/>
              </a:rPr>
              <a:t>, 2014</a:t>
            </a:r>
            <a:endParaRPr lang="en-US" altLang="ko-KR" sz="1600" dirty="0">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err="1" smtClean="0">
                <a:ea typeface="굴림" charset="-127"/>
              </a:rPr>
              <a:t>Kapseok</a:t>
            </a:r>
            <a:r>
              <a:rPr lang="en-US" altLang="ko-KR" sz="1600" dirty="0" smtClean="0">
                <a:ea typeface="굴림" charset="-127"/>
              </a:rPr>
              <a:t> Chang, </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smtClean="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[Daejeon, Korea]</a:t>
            </a:r>
            <a:endParaRPr lang="en-US" altLang="ko-KR" sz="1600" dirty="0">
              <a:solidFill>
                <a:schemeClr val="tx2"/>
              </a:solidFill>
              <a:ea typeface="굴림" charset="-127"/>
            </a:endParaRPr>
          </a:p>
          <a:p>
            <a:r>
              <a:rPr lang="en-US" altLang="ko-KR" sz="1600" dirty="0" smtClean="0">
                <a:solidFill>
                  <a:schemeClr val="tx2"/>
                </a:solidFill>
                <a:ea typeface="굴림" charset="-127"/>
              </a:rPr>
              <a:t>E-Mail: [</a:t>
            </a:r>
            <a:r>
              <a:rPr lang="en-US" altLang="ko-KR" sz="1600" dirty="0" smtClean="0">
                <a:ea typeface="굴림" charset="-127"/>
              </a:rPr>
              <a:t>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b="1"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Proposes frame structure for PAC</a:t>
            </a:r>
            <a:r>
              <a:rPr lang="en-US" altLang="ko-KR" sz="1600"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Approved Frame Structure</a:t>
            </a:r>
            <a:endParaRPr lang="ko-KR" altLang="en-US" dirty="0"/>
          </a:p>
        </p:txBody>
      </p:sp>
      <p:sp>
        <p:nvSpPr>
          <p:cNvPr id="3" name="내용 개체 틀 2"/>
          <p:cNvSpPr>
            <a:spLocks noGrp="1"/>
          </p:cNvSpPr>
          <p:nvPr>
            <p:ph idx="1"/>
          </p:nvPr>
        </p:nvSpPr>
        <p:spPr/>
        <p:txBody>
          <a:bodyPr/>
          <a:lstStyle/>
          <a:p>
            <a:r>
              <a:rPr lang="en-US" altLang="ko-KR" dirty="0" smtClean="0"/>
              <a:t>15-14-0569-01-0008</a:t>
            </a:r>
          </a:p>
          <a:p>
            <a:pPr lvl="1"/>
            <a:r>
              <a:rPr lang="en-US" altLang="ko-KR" sz="1200" dirty="0" smtClean="0"/>
              <a:t>Link: </a:t>
            </a:r>
            <a:r>
              <a:rPr lang="en-US" altLang="ko-KR" sz="1200" dirty="0" smtClean="0">
                <a:hlinkClick r:id="rId3"/>
              </a:rPr>
              <a:t>https</a:t>
            </a:r>
            <a:r>
              <a:rPr lang="en-US" altLang="ko-KR" sz="1200" dirty="0">
                <a:hlinkClick r:id="rId3"/>
              </a:rPr>
              <a:t>://</a:t>
            </a:r>
            <a:r>
              <a:rPr lang="en-US" altLang="ko-KR" sz="1200" dirty="0" smtClean="0">
                <a:hlinkClick r:id="rId3"/>
              </a:rPr>
              <a:t>mentor.ieee.org/802.15/dcn/14/15-14-0569-01-0008-d0-2-frame-structure.doc</a:t>
            </a:r>
            <a:endParaRPr lang="en-US" altLang="ko-KR" sz="1200" dirty="0" smtClean="0"/>
          </a:p>
          <a:p>
            <a:pPr lvl="1"/>
            <a:endParaRPr lang="ko-KR" altLang="en-US" dirty="0"/>
          </a:p>
        </p:txBody>
      </p:sp>
      <p:sp>
        <p:nvSpPr>
          <p:cNvPr id="4" name="날짜 개체 틀 3"/>
          <p:cNvSpPr>
            <a:spLocks noGrp="1"/>
          </p:cNvSpPr>
          <p:nvPr>
            <p:ph type="dt" sz="half" idx="10"/>
          </p:nvPr>
        </p:nvSpPr>
        <p:spPr/>
        <p:txBody>
          <a:body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개체 7"/>
          <p:cNvGraphicFramePr>
            <a:graphicFrameLocks noChangeAspect="1"/>
          </p:cNvGraphicFramePr>
          <p:nvPr>
            <p:extLst>
              <p:ext uri="{D42A27DB-BD31-4B8C-83A1-F6EECF244321}">
                <p14:modId xmlns:p14="http://schemas.microsoft.com/office/powerpoint/2010/main" val="1325811209"/>
              </p:ext>
            </p:extLst>
          </p:nvPr>
        </p:nvGraphicFramePr>
        <p:xfrm>
          <a:off x="1259632" y="2996952"/>
          <a:ext cx="7036025" cy="3168352"/>
        </p:xfrm>
        <a:graphic>
          <a:graphicData uri="http://schemas.openxmlformats.org/presentationml/2006/ole">
            <mc:AlternateContent xmlns:mc="http://schemas.openxmlformats.org/markup-compatibility/2006">
              <mc:Choice xmlns:v="urn:schemas-microsoft-com:vml" Requires="v">
                <p:oleObj spid="_x0000_s1042" name="Visio" r:id="rId4" imgW="6692644" imgH="3016778" progId="Visio.Drawing.11">
                  <p:embed/>
                </p:oleObj>
              </mc:Choice>
              <mc:Fallback>
                <p:oleObj name="Visio" r:id="rId4" imgW="6692644" imgH="3016778"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2996952"/>
                        <a:ext cx="7036025" cy="3168352"/>
                      </a:xfrm>
                      <a:prstGeom prst="rect">
                        <a:avLst/>
                      </a:prstGeom>
                      <a:noFill/>
                    </p:spPr>
                  </p:pic>
                </p:oleObj>
              </mc:Fallback>
            </mc:AlternateContent>
          </a:graphicData>
        </a:graphic>
      </p:graphicFrame>
    </p:spTree>
    <p:extLst>
      <p:ext uri="{BB962C8B-B14F-4D97-AF65-F5344CB8AC3E}">
        <p14:creationId xmlns:p14="http://schemas.microsoft.com/office/powerpoint/2010/main" val="271142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Revisit of Frame Structure</a:t>
            </a:r>
            <a:endParaRPr lang="ko-KR" altLang="en-US" dirty="0"/>
          </a:p>
        </p:txBody>
      </p:sp>
      <p:sp>
        <p:nvSpPr>
          <p:cNvPr id="3" name="내용 개체 틀 2"/>
          <p:cNvSpPr>
            <a:spLocks noGrp="1"/>
          </p:cNvSpPr>
          <p:nvPr>
            <p:ph idx="1"/>
          </p:nvPr>
        </p:nvSpPr>
        <p:spPr/>
        <p:txBody>
          <a:bodyPr/>
          <a:lstStyle/>
          <a:p>
            <a:r>
              <a:rPr lang="en-US" altLang="ko-KR" sz="2000" dirty="0" smtClean="0"/>
              <a:t>Rationale: Scheduling REQ/RES message are control messages, which may not belong to the communication period.</a:t>
            </a:r>
          </a:p>
          <a:p>
            <a:pPr lvl="1"/>
            <a:r>
              <a:rPr lang="en-US" altLang="ko-KR" sz="1600" dirty="0" smtClean="0">
                <a:hlinkClick r:id="rId2"/>
              </a:rPr>
              <a:t>https</a:t>
            </a:r>
            <a:r>
              <a:rPr lang="en-US" altLang="ko-KR" sz="1600" dirty="0">
                <a:hlinkClick r:id="rId2"/>
              </a:rPr>
              <a:t>://</a:t>
            </a:r>
            <a:r>
              <a:rPr lang="en-US" altLang="ko-KR" sz="1600" dirty="0" smtClean="0">
                <a:hlinkClick r:id="rId2"/>
              </a:rPr>
              <a:t>mentor.ieee.org/802.15/dcn/14/15-14-0557-02-0008-802-15-8-d0-2-communication-period.doc</a:t>
            </a:r>
            <a:endParaRPr lang="en-US" altLang="ko-KR" sz="1600" dirty="0"/>
          </a:p>
          <a:p>
            <a:pPr lvl="1"/>
            <a:r>
              <a:rPr lang="en-US" altLang="ko-KR" sz="1600" dirty="0">
                <a:hlinkClick r:id="rId3"/>
              </a:rPr>
              <a:t>https://</a:t>
            </a:r>
            <a:r>
              <a:rPr lang="en-US" altLang="ko-KR" sz="1600" dirty="0" smtClean="0">
                <a:hlinkClick r:id="rId3"/>
              </a:rPr>
              <a:t>mentor.ieee.org/802.15/dcn/14/15-14-0640-00-0008-proposed-motions-for-assigned-tasks.pptx</a:t>
            </a:r>
            <a:endParaRPr lang="en-US" altLang="ko-KR" sz="1600" dirty="0" smtClean="0"/>
          </a:p>
          <a:p>
            <a:r>
              <a:rPr lang="en-US" altLang="ko-KR" sz="2000" dirty="0" smtClean="0"/>
              <a:t>The original design of CFP by the proponent has Scheduling </a:t>
            </a:r>
            <a:r>
              <a:rPr lang="en-US" altLang="ko-KR" sz="2000" dirty="0"/>
              <a:t>REQ/RES within </a:t>
            </a:r>
            <a:r>
              <a:rPr lang="en-US" altLang="ko-KR" sz="2000" dirty="0" smtClean="0"/>
              <a:t>CFP </a:t>
            </a:r>
            <a:r>
              <a:rPr lang="en-US" altLang="ko-KR" sz="1600" dirty="0" smtClean="0"/>
              <a:t>(</a:t>
            </a:r>
            <a:r>
              <a:rPr lang="en-US" altLang="ko-KR" sz="1600" dirty="0" smtClean="0">
                <a:hlinkClick r:id="rId4"/>
              </a:rPr>
              <a:t>https</a:t>
            </a:r>
            <a:r>
              <a:rPr lang="en-US" altLang="ko-KR" sz="1600" dirty="0">
                <a:hlinkClick r:id="rId4"/>
              </a:rPr>
              <a:t>://</a:t>
            </a:r>
            <a:r>
              <a:rPr lang="en-US" altLang="ko-KR" sz="1600" dirty="0" smtClean="0">
                <a:hlinkClick r:id="rId4"/>
              </a:rPr>
              <a:t>mentor.ieee.org/802.15/dcn/14/15-14-0254-00-0008-samsung-etri-merged-mac-proposal-to-tg8-cfc.pdf</a:t>
            </a:r>
            <a:r>
              <a:rPr lang="ko-KR" altLang="en-US" sz="1600" dirty="0" smtClean="0"/>
              <a:t> </a:t>
            </a:r>
            <a:r>
              <a:rPr lang="en-US" altLang="ko-KR" sz="1600" dirty="0" smtClean="0"/>
              <a:t>(Slide 30))</a:t>
            </a:r>
          </a:p>
        </p:txBody>
      </p:sp>
      <p:sp>
        <p:nvSpPr>
          <p:cNvPr id="4" name="날짜 개체 틀 3"/>
          <p:cNvSpPr>
            <a:spLocks noGrp="1"/>
          </p:cNvSpPr>
          <p:nvPr>
            <p:ph type="dt" sz="half" idx="10"/>
          </p:nvPr>
        </p:nvSpPr>
        <p:spPr/>
        <p:txBody>
          <a:body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6" y="4725144"/>
            <a:ext cx="3451240"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0616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“Move that TG8 accept the frame structure described in 15-14-0569-01-0008</a:t>
            </a:r>
            <a:r>
              <a:rPr lang="ko-KR" altLang="en-US" dirty="0" smtClean="0"/>
              <a:t> </a:t>
            </a:r>
            <a:r>
              <a:rPr lang="en-US" altLang="ko-KR" dirty="0" smtClean="0"/>
              <a:t>as the frame structure for PAC.”</a:t>
            </a:r>
          </a:p>
          <a:p>
            <a:endParaRPr lang="en-US" altLang="ko-KR" dirty="0" smtClean="0"/>
          </a:p>
          <a:p>
            <a:r>
              <a:rPr lang="en-US" altLang="ko-KR" dirty="0" smtClean="0"/>
              <a:t>Moved by:</a:t>
            </a:r>
          </a:p>
          <a:p>
            <a:r>
              <a:rPr lang="en-US" altLang="ko-KR" dirty="0" smtClean="0"/>
              <a:t>Seconded by:</a:t>
            </a:r>
          </a:p>
          <a:p>
            <a:r>
              <a:rPr lang="en-US" altLang="ko-KR" dirty="0" smtClean="0"/>
              <a:t>Result: Yes/No/Abstain=</a:t>
            </a:r>
            <a:endParaRPr lang="ko-KR" altLang="en-US" dirty="0"/>
          </a:p>
        </p:txBody>
      </p:sp>
      <p:sp>
        <p:nvSpPr>
          <p:cNvPr id="4" name="날짜 개체 틀 3"/>
          <p:cNvSpPr>
            <a:spLocks noGrp="1"/>
          </p:cNvSpPr>
          <p:nvPr>
            <p:ph type="dt" sz="half" idx="10"/>
          </p:nvPr>
        </p:nvSpPr>
        <p:spPr/>
        <p:txBody>
          <a:bodyPr/>
          <a:lstStyle/>
          <a:p>
            <a:r>
              <a:rPr lang="en-US" altLang="ko-KR" smtClean="0"/>
              <a:t>November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1860085686"/>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61</TotalTime>
  <Words>143</Words>
  <Application>Microsoft Office PowerPoint</Application>
  <PresentationFormat>화면 슬라이드 쇼(4:3)</PresentationFormat>
  <Paragraphs>38</Paragraphs>
  <Slides>4</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template</vt:lpstr>
      <vt:lpstr>Microsoft Visio Drawing</vt:lpstr>
      <vt:lpstr>PowerPoint 프레젠테이션</vt:lpstr>
      <vt:lpstr>Approved Frame Structure</vt:lpstr>
      <vt:lpstr>Revisit of Frame Structure</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PAC_editor</cp:lastModifiedBy>
  <cp:revision>27</cp:revision>
  <cp:lastPrinted>1998-02-10T13:28:06Z</cp:lastPrinted>
  <dcterms:created xsi:type="dcterms:W3CDTF">2014-03-12T01:39:25Z</dcterms:created>
  <dcterms:modified xsi:type="dcterms:W3CDTF">2014-11-04T08:09:05Z</dcterms:modified>
</cp:coreProperties>
</file>