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9594" autoAdjust="0"/>
  </p:normalViewPr>
  <p:slideViewPr>
    <p:cSldViewPr showGuides="1">
      <p:cViewPr varScale="1">
        <p:scale>
          <a:sx n="91" d="100"/>
          <a:sy n="91" d="100"/>
        </p:scale>
        <p:origin x="-136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smtClean="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smtClean="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2014</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802.15-14-0641-00-0dep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November  </a:t>
            </a:r>
            <a:r>
              <a:rPr lang="en-US" altLang="ja-JP" dirty="0" smtClean="0"/>
              <a:t>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a:t>Ryuji Kohno(YNU, CWC, 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DEP Opening Information for </a:t>
            </a:r>
            <a:r>
              <a:rPr lang="en-US" altLang="ja-JP" sz="1600" dirty="0" smtClean="0">
                <a:ea typeface="ＭＳ Ｐゴシック" charset="-128"/>
              </a:rPr>
              <a:t>November </a:t>
            </a:r>
            <a:r>
              <a:rPr lang="en-US" altLang="ja-JP" sz="1600" dirty="0" smtClean="0">
                <a:ea typeface="ＭＳ Ｐゴシック" charset="-128"/>
              </a:rPr>
              <a:t>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[4 November, </a:t>
            </a:r>
            <a:r>
              <a:rPr lang="en-US" altLang="ja-JP" sz="1600" dirty="0" smtClean="0">
                <a:ea typeface="ＭＳ Ｐゴシック" charset="-128"/>
              </a:rPr>
              <a:t>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92500" lnSpcReduction="1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Discussion</a:t>
            </a:r>
            <a:endParaRPr lang="en-US" altLang="ja-JP" sz="2400" dirty="0" smtClean="0"/>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endParaRPr lang="en-US" altLang="ja-JP" sz="2400" dirty="0" smtClean="0"/>
          </a:p>
          <a:p>
            <a:pPr marL="0" indent="0">
              <a:buNone/>
            </a:pPr>
            <a:r>
              <a:rPr lang="en-US" altLang="ja-JP" sz="2400" dirty="0"/>
              <a:t>     </a:t>
            </a:r>
            <a:r>
              <a:rPr lang="en-US" altLang="ja-JP" sz="2400" dirty="0" smtClean="0"/>
              <a:t>2. </a:t>
            </a:r>
            <a:r>
              <a:rPr lang="en-US" altLang="ja-JP" sz="2400" dirty="0" smtClean="0"/>
              <a:t>Responses for CFI</a:t>
            </a:r>
            <a:endParaRPr lang="en-US" altLang="ja-JP" sz="2400" dirty="0" smtClean="0"/>
          </a:p>
          <a:p>
            <a:pPr marL="0" indent="0">
              <a:buNone/>
            </a:pPr>
            <a:r>
              <a:rPr lang="en-US" altLang="ja-JP" sz="2400" dirty="0"/>
              <a:t>     </a:t>
            </a:r>
            <a:r>
              <a:rPr lang="en-US" altLang="ja-JP" sz="2400" dirty="0" smtClean="0"/>
              <a:t>3. </a:t>
            </a:r>
            <a:r>
              <a:rPr lang="en-US" altLang="ja-JP" sz="2400" dirty="0" smtClean="0"/>
              <a:t>Focused </a:t>
            </a:r>
            <a:r>
              <a:rPr lang="en-US" altLang="ja-JP" sz="2400" dirty="0" smtClean="0"/>
              <a:t>use cases and applications of dependable </a:t>
            </a:r>
            <a:r>
              <a:rPr lang="en-US" altLang="ja-JP" sz="2400" dirty="0" smtClean="0"/>
              <a:t>M2M</a:t>
            </a:r>
          </a:p>
          <a:p>
            <a:pPr marL="0" indent="0">
              <a:buNone/>
            </a:pPr>
            <a:r>
              <a:rPr lang="en-US" altLang="ja-JP" sz="2400" dirty="0"/>
              <a:t> </a:t>
            </a:r>
            <a:r>
              <a:rPr lang="en-US" altLang="ja-JP" sz="2400" dirty="0" smtClean="0"/>
              <a:t>    4. Application and Dependability Matrix</a:t>
            </a:r>
            <a:endParaRPr lang="en-US" altLang="ja-JP" sz="2400" dirty="0" smtClean="0"/>
          </a:p>
          <a:p>
            <a:pPr marL="0" indent="0">
              <a:buNone/>
            </a:pPr>
            <a:r>
              <a:rPr lang="en-US" altLang="ja-JP" sz="2400" dirty="0"/>
              <a:t> </a:t>
            </a:r>
            <a:r>
              <a:rPr lang="en-US" altLang="ja-JP" sz="2400" dirty="0" smtClean="0"/>
              <a:t>    </a:t>
            </a:r>
            <a:r>
              <a:rPr lang="en-US" altLang="ja-JP" sz="2400" dirty="0" smtClean="0"/>
              <a:t>5. </a:t>
            </a:r>
            <a:r>
              <a:rPr lang="en-US" altLang="ja-JP" sz="2400" dirty="0" smtClean="0"/>
              <a:t>Technologies </a:t>
            </a:r>
            <a:r>
              <a:rPr lang="en-US" altLang="ja-JP" sz="2400" dirty="0"/>
              <a:t>to guarantee dependability</a:t>
            </a:r>
            <a:endParaRPr lang="en-US" altLang="ja-JP" sz="2400" dirty="0" smtClean="0"/>
          </a:p>
          <a:p>
            <a:r>
              <a:rPr lang="en-US" altLang="ja-JP" sz="2400" dirty="0" smtClean="0"/>
              <a:t>Timeline and Progress </a:t>
            </a:r>
            <a:r>
              <a:rPr lang="en-US" altLang="ja-JP" sz="2400" dirty="0" smtClean="0"/>
              <a:t>to SG</a:t>
            </a:r>
          </a:p>
          <a:p>
            <a:r>
              <a:rPr lang="en-US" altLang="ja-JP" sz="2400" dirty="0" smtClean="0"/>
              <a:t>Plan </a:t>
            </a:r>
            <a:r>
              <a:rPr lang="en-US" altLang="ja-JP" sz="2400" dirty="0"/>
              <a:t>for </a:t>
            </a:r>
            <a:r>
              <a:rPr lang="en-US" altLang="ja-JP" sz="2400" dirty="0" smtClean="0"/>
              <a:t>next </a:t>
            </a:r>
            <a:r>
              <a:rPr lang="en-US" altLang="ja-JP" sz="2400" dirty="0" smtClean="0"/>
              <a:t>meetings </a:t>
            </a:r>
            <a:r>
              <a:rPr lang="en-US" altLang="ja-JP" sz="2400" dirty="0" smtClean="0"/>
              <a:t>and </a:t>
            </a:r>
            <a:r>
              <a:rPr lang="en-US" altLang="ja-JP" sz="2400" dirty="0" err="1" smtClean="0"/>
              <a:t>Telecon</a:t>
            </a:r>
            <a:r>
              <a:rPr lang="en-US" altLang="ja-JP" sz="2400" dirty="0" smtClean="0"/>
              <a:t> scheduling</a:t>
            </a:r>
            <a:endParaRPr lang="en-US" altLang="ja-JP" sz="2400" dirty="0">
              <a:ea typeface="ＭＳ Ｐゴシック" pitchFamily="50" charset="-128"/>
            </a:endParaRP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a:t>
            </a:r>
            <a:r>
              <a:rPr lang="en-US" altLang="ja-JP" dirty="0" smtClean="0"/>
              <a:t>,/CWC-Nippon)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November  </a:t>
            </a:r>
            <a:r>
              <a:rPr lang="en-US" altLang="ja-JP" dirty="0" smtClean="0"/>
              <a:t>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a:t>
            </a:r>
            <a:r>
              <a:rPr lang="en-US" altLang="ja-JP" dirty="0" smtClean="0"/>
              <a:t>,/CWC-Nippon)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smtClean="0"/>
              <a:t>November  2014</a:t>
            </a:r>
            <a:endParaRPr lang="en-US" altLang="ja-JP" dirty="0"/>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a:t>November  2014</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Antonio, Texas,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4</a:t>
            </a:r>
            <a:r>
              <a:rPr lang="en-US" altLang="ja-JP" baseline="30000" dirty="0" smtClean="0">
                <a:ea typeface="ＭＳ Ｐゴシック" pitchFamily="50" charset="-128"/>
              </a:rPr>
              <a:t>th</a:t>
            </a:r>
            <a:r>
              <a:rPr lang="en-US" altLang="ja-JP" dirty="0" smtClean="0">
                <a:ea typeface="ＭＳ Ｐゴシック" pitchFamily="50" charset="-128"/>
              </a:rPr>
              <a:t>,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a:t>November  2014</a:t>
            </a:r>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a:t>November  2014</a:t>
            </a:r>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Ryuji Kohno(YNU, CWC, CWC-Nippon</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2014</a:t>
            </a:r>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30491" cy="276999"/>
          </a:xfrm>
          <a:prstGeom prst="rect">
            <a:avLst/>
          </a:prstGeom>
        </p:spPr>
        <p:txBody>
          <a:bodyPr wrap="none">
            <a:spAutoFit/>
          </a:bodyPr>
          <a:lstStyle/>
          <a:p>
            <a:r>
              <a:rPr lang="en-US" altLang="ja-JP" dirty="0"/>
              <a:t>Ryuji Kohno(YNU, CWC, CWC-Nippon</a:t>
            </a:r>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a:t>November  2014</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CWC-Nippon</a:t>
            </a:r>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a:t>November  2014</a:t>
            </a:r>
          </a:p>
        </p:txBody>
      </p:sp>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a:t>
            </a:r>
            <a:r>
              <a:rPr lang="en-US" altLang="ja-JP" dirty="0" smtClean="0"/>
              <a:t>,/CWC-Nippon)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a:t>November  2014</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a:t>November  2014</a:t>
            </a: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11324044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345770" cy="276999"/>
          </a:xfrm>
          <a:prstGeom prst="rect">
            <a:avLst/>
          </a:prstGeom>
        </p:spPr>
        <p:txBody>
          <a:bodyPr wrap="none">
            <a:spAutoFit/>
          </a:bodyPr>
          <a:lstStyle/>
          <a:p>
            <a:r>
              <a:rPr lang="en-US" altLang="ja-JP" dirty="0"/>
              <a:t>Ryuji </a:t>
            </a:r>
            <a:r>
              <a:rPr lang="en-US" altLang="ja-JP" dirty="0" smtClean="0"/>
              <a:t>Kohno(YNU/CWC-Nippon)</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3002</TotalTime>
  <Words>947</Words>
  <Application>Microsoft Office PowerPoint</Application>
  <PresentationFormat>画面に合わせる (4:3)</PresentationFormat>
  <Paragraphs>165</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San Antonio, Texas, USA November 4th, 2014</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cp:lastModifiedBy>
  <cp:revision>24</cp:revision>
  <cp:lastPrinted>2013-04-17T07:57:49Z</cp:lastPrinted>
  <dcterms:created xsi:type="dcterms:W3CDTF">2013-04-16T01:38:08Z</dcterms:created>
  <dcterms:modified xsi:type="dcterms:W3CDTF">2014-11-03T20:47:07Z</dcterms:modified>
</cp:coreProperties>
</file>