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15-14-0636-02-0008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Standard Draft]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4,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next draft of the standard]</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a:t>
            </a:r>
            <a:r>
              <a:rPr lang="en-US" altLang="ja-JP" dirty="0" smtClean="0">
                <a:ea typeface="ＭＳ Ｐゴシック" charset="-128"/>
              </a:rPr>
              <a:t>Approve UWB </a:t>
            </a:r>
            <a:r>
              <a:rPr lang="en-US" altLang="ja-JP" dirty="0">
                <a:ea typeface="ＭＳ Ｐゴシック" charset="-128"/>
              </a:rPr>
              <a:t>PHY in the Standard Draft d04</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a:t>Doltic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sz="2800" b="1" dirty="0" smtClean="0"/>
              <a:t>Motion: </a:t>
            </a:r>
            <a:r>
              <a:rPr lang="en-US" sz="2800" dirty="0" smtClean="0"/>
              <a:t>To approve “Draft </a:t>
            </a:r>
            <a:r>
              <a:rPr lang="en-US" sz="2800" dirty="0"/>
              <a:t>text of UWB PHY for </a:t>
            </a:r>
            <a:r>
              <a:rPr lang="en-US" sz="2800" dirty="0" smtClean="0"/>
              <a:t>TG8” (DCN: </a:t>
            </a:r>
            <a:r>
              <a:rPr lang="en-GB" sz="2800" u="sng" dirty="0" smtClean="0"/>
              <a:t>14-0548-00-0008)</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d05 as Sec 10. UWB PHY.</a:t>
            </a: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Billy Verso</a:t>
            </a:r>
            <a:endParaRPr lang="en-US" altLang="ja-JP" sz="2600" dirty="0"/>
          </a:p>
          <a:p>
            <a:pPr marL="349250" lvl="3" algn="just">
              <a:spcBef>
                <a:spcPts val="1200"/>
              </a:spcBef>
            </a:pPr>
            <a:r>
              <a:rPr lang="en-US" altLang="ja-JP" sz="2600" dirty="0">
                <a:ea typeface="ＭＳ Ｐゴシック" charset="-128"/>
              </a:rPr>
              <a:t>Yes: </a:t>
            </a:r>
            <a:r>
              <a:rPr lang="en-US" altLang="ja-JP" sz="2600" dirty="0" smtClean="0">
                <a:ea typeface="ＭＳ Ｐゴシック" charset="-128"/>
              </a:rPr>
              <a:t>5</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0</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1</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Doltic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smtClean="0"/>
              <a:t>November 2014</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78836</TotalTime>
  <Words>129</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Approve UWB PHY in the Standard Draft d04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2802</cp:revision>
  <cp:lastPrinted>1998-02-10T13:28:06Z</cp:lastPrinted>
  <dcterms:created xsi:type="dcterms:W3CDTF">1999-11-08T18:59:45Z</dcterms:created>
  <dcterms:modified xsi:type="dcterms:W3CDTF">2014-11-03T15:26:32Z</dcterms:modified>
</cp:coreProperties>
</file>