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74" r:id="rId2"/>
    <p:sldId id="334" r:id="rId3"/>
    <p:sldId id="375"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77" autoAdjust="0"/>
    <p:restoredTop sz="91637" autoAdjust="0"/>
  </p:normalViewPr>
  <p:slideViewPr>
    <p:cSldViewPr>
      <p:cViewPr varScale="1">
        <p:scale>
          <a:sx n="74" d="100"/>
          <a:sy n="74" d="100"/>
        </p:scale>
        <p:origin x="-1530"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err="1" smtClean="0"/>
              <a:t>Doltic</a:t>
            </a:r>
            <a:r>
              <a:rPr lang="en-US" altLang="ko-KR" dirty="0" smtClean="0"/>
              <a:t>, Li, Hernandez, Miura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dirty="0" err="1" smtClean="0"/>
              <a:t>Doltic</a:t>
            </a:r>
            <a:r>
              <a:rPr lang="en-US" altLang="ko-KR" dirty="0" smtClean="0"/>
              <a:t>, Li, Hernandez, Miura (NICT)</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err="1" smtClean="0"/>
              <a:t>Dotlic</a:t>
            </a:r>
            <a:r>
              <a:rPr lang="en-US" altLang="ko-KR" dirty="0" smtClean="0"/>
              <a:t>, Li, Hernandez, Miura.(NICT)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15-14-0636-01-0008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[Motion to Include UWB PHY text in the Standard Draft]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 </a:t>
            </a:r>
            <a:r>
              <a:rPr lang="ja-JP" altLang="en-US" sz="1600" dirty="0">
                <a:ea typeface="ＭＳ Ｐゴシック" charset="-128"/>
              </a:rPr>
              <a:t> </a:t>
            </a:r>
            <a:r>
              <a:rPr lang="en-US" altLang="ja-JP" sz="1600" dirty="0" smtClean="0">
                <a:ea typeface="ＭＳ Ｐゴシック" charset="-128"/>
              </a:rPr>
              <a:t>4,  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t>Igor </a:t>
            </a:r>
            <a:r>
              <a:rPr lang="en-US" altLang="ja-JP" sz="1600" dirty="0" err="1"/>
              <a:t>Dotlic</a:t>
            </a:r>
            <a:r>
              <a:rPr lang="en-US" altLang="ja-JP" sz="1600" dirty="0"/>
              <a:t>, </a:t>
            </a:r>
            <a:r>
              <a:rPr lang="en-US" altLang="ja-JP" sz="1600" dirty="0" err="1" smtClean="0">
                <a:ea typeface="ＭＳ Ｐゴシック" charset="-128"/>
              </a:rPr>
              <a:t>Huan</a:t>
            </a:r>
            <a:r>
              <a:rPr lang="en-US" altLang="ja-JP" sz="1600" dirty="0" smtClean="0">
                <a:ea typeface="ＭＳ Ｐゴシック" charset="-128"/>
              </a:rPr>
              <a:t>-Bang Li, </a:t>
            </a:r>
            <a:r>
              <a:rPr lang="en-US" altLang="ja-JP" sz="1600" dirty="0"/>
              <a:t>Marco </a:t>
            </a:r>
            <a:r>
              <a:rPr lang="en-US" altLang="ja-JP" sz="1600" dirty="0" smtClean="0"/>
              <a:t>Hernandez 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smtClean="0">
                <a:solidFill>
                  <a:schemeClr val="tx2"/>
                </a:solidFill>
                <a:ea typeface="ＭＳ Ｐゴシック" charset="-128"/>
              </a:rPr>
              <a:t>:[</a:t>
            </a:r>
            <a:r>
              <a:rPr lang="en-US" altLang="ja-JP" sz="1600" dirty="0" smtClean="0">
                <a:ea typeface="ＭＳ Ｐゴシック" charset="-128"/>
              </a:rPr>
              <a:t>dotlic@nict.go.jp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contribution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[Motion to include UWB PHY text in the next draft of the standard]</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facilitate the IEEE 802.15.8 standard development.]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dirty="0">
                <a:ea typeface="ＭＳ Ｐゴシック" charset="-128"/>
              </a:rPr>
              <a:t>Motion to </a:t>
            </a:r>
            <a:r>
              <a:rPr lang="en-US" altLang="ja-JP" dirty="0" smtClean="0">
                <a:ea typeface="ＭＳ Ｐゴシック" charset="-128"/>
              </a:rPr>
              <a:t>Approve UWB </a:t>
            </a:r>
            <a:r>
              <a:rPr lang="en-US" altLang="ja-JP" dirty="0">
                <a:ea typeface="ＭＳ Ｐゴシック" charset="-128"/>
              </a:rPr>
              <a:t>PHY in the Standard Draft d04</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Igor </a:t>
            </a:r>
            <a:r>
              <a:rPr lang="en-US" altLang="ja-JP" dirty="0" err="1" smtClean="0">
                <a:cs typeface="Times New Roman" pitchFamily="18" charset="0"/>
              </a:rPr>
              <a:t>Dotlic</a:t>
            </a:r>
            <a:r>
              <a:rPr lang="en-US" altLang="ja-JP" dirty="0" smtClean="0">
                <a:cs typeface="Times New Roman" pitchFamily="18" charset="0"/>
              </a:rPr>
              <a:t>, </a:t>
            </a:r>
            <a:r>
              <a:rPr lang="en-US" altLang="ja-JP" dirty="0" err="1" smtClean="0">
                <a:cs typeface="Times New Roman" pitchFamily="18" charset="0"/>
              </a:rPr>
              <a:t>Huan</a:t>
            </a:r>
            <a:r>
              <a:rPr lang="en-US" altLang="ja-JP" dirty="0" smtClean="0">
                <a:cs typeface="Times New Roman" pitchFamily="18" charset="0"/>
              </a:rPr>
              <a:t>-Bang Li,</a:t>
            </a:r>
            <a:br>
              <a:rPr lang="en-US" altLang="ja-JP" dirty="0" smtClean="0">
                <a:cs typeface="Times New Roman" pitchFamily="18" charset="0"/>
              </a:rPr>
            </a:br>
            <a:r>
              <a:rPr lang="en-US" altLang="ja-JP" dirty="0" smtClean="0">
                <a:cs typeface="Times New Roman" pitchFamily="18" charset="0"/>
              </a:rPr>
              <a:t>Marco </a:t>
            </a:r>
            <a:r>
              <a:rPr lang="en-US" altLang="ja-JP" dirty="0" err="1" smtClean="0">
                <a:cs typeface="Times New Roman" pitchFamily="18" charset="0"/>
              </a:rPr>
              <a:t>Hernadez</a:t>
            </a:r>
            <a:r>
              <a:rPr lang="en-US" altLang="ja-JP" dirty="0" smtClean="0">
                <a:cs typeface="Times New Roman" pitchFamily="18" charset="0"/>
              </a:rPr>
              <a:t>, </a:t>
            </a:r>
            <a:r>
              <a:rPr lang="en-US" altLang="ja-JP" dirty="0" err="1" smtClean="0">
                <a:cs typeface="Times New Roman" pitchFamily="18" charset="0"/>
              </a:rPr>
              <a:t>Ryu</a:t>
            </a:r>
            <a:r>
              <a:rPr lang="en-US" altLang="ja-JP" dirty="0" smtClean="0">
                <a:cs typeface="Times New Roman" pitchFamily="18" charset="0"/>
              </a:rPr>
              <a:t> Miura (NICT) </a:t>
            </a:r>
            <a:endParaRPr lang="en-US" altLang="ko-KR" dirty="0" smtClean="0">
              <a:cs typeface="Times New Roman" pitchFamily="18" charset="0"/>
            </a:endParaRPr>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B8505083-D182-4BF7-B1A7-D3F76AEDD19D}" type="slidenum">
              <a:rPr lang="en-US" altLang="ko-KR" smtClean="0"/>
              <a:pPr>
                <a:defRPr/>
              </a:pPr>
              <a:t>2</a:t>
            </a:fld>
            <a:endParaRPr lang="en-US" altLang="ko-KR" dirty="0"/>
          </a:p>
        </p:txBody>
      </p:sp>
      <p:sp>
        <p:nvSpPr>
          <p:cNvPr id="6" name="바닥글 개체 틀 5"/>
          <p:cNvSpPr>
            <a:spLocks noGrp="1"/>
          </p:cNvSpPr>
          <p:nvPr>
            <p:ph type="ftr" sz="quarter" idx="11"/>
          </p:nvPr>
        </p:nvSpPr>
        <p:spPr/>
        <p:txBody>
          <a:bodyPr/>
          <a:lstStyle/>
          <a:p>
            <a:pPr>
              <a:defRPr/>
            </a:pPr>
            <a:r>
              <a:rPr lang="en-US" altLang="ko-KR" dirty="0" err="1"/>
              <a:t>Doltic</a:t>
            </a:r>
            <a:r>
              <a:rPr lang="en-US" altLang="ko-KR" dirty="0"/>
              <a:t>, Li, Hernandez, </a:t>
            </a:r>
            <a:r>
              <a:rPr lang="en-US" altLang="ko-KR" dirty="0" smtClean="0"/>
              <a:t>Miura (NICT)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November 2014</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sz="2800" b="1" dirty="0" smtClean="0"/>
              <a:t>Motion: </a:t>
            </a:r>
            <a:r>
              <a:rPr lang="en-US" sz="2800" dirty="0" smtClean="0"/>
              <a:t>To </a:t>
            </a:r>
            <a:r>
              <a:rPr lang="en-US" sz="2800" dirty="0" smtClean="0"/>
              <a:t>approve “Draft </a:t>
            </a:r>
            <a:r>
              <a:rPr lang="en-US" sz="2800" dirty="0"/>
              <a:t>text of UWB PHY for </a:t>
            </a:r>
            <a:r>
              <a:rPr lang="en-US" sz="2800" dirty="0" smtClean="0"/>
              <a:t>TG8” (DCN: </a:t>
            </a:r>
            <a:r>
              <a:rPr lang="en-GB" sz="2800" u="sng" dirty="0" smtClean="0"/>
              <a:t>14-0548-00-0008)</a:t>
            </a:r>
            <a:r>
              <a:rPr lang="en-US" sz="2800" dirty="0" smtClean="0"/>
              <a:t> </a:t>
            </a:r>
            <a:r>
              <a:rPr lang="en-US" sz="2800" dirty="0" smtClean="0"/>
              <a:t>and include it in </a:t>
            </a:r>
            <a:r>
              <a:rPr lang="en-US" sz="2800" dirty="0" smtClean="0"/>
              <a:t>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d04 as Sec 10. UWB PHY.</a:t>
            </a:r>
          </a:p>
          <a:p>
            <a:pPr marL="349250" lvl="3" algn="just">
              <a:spcBef>
                <a:spcPts val="1200"/>
              </a:spcBef>
            </a:pPr>
            <a:r>
              <a:rPr lang="en-US" altLang="ja-JP" sz="2600" dirty="0" smtClean="0">
                <a:latin typeface="Arial" charset="0"/>
                <a:ea typeface="ＭＳ Ｐゴシック" charset="-128"/>
              </a:rPr>
              <a:t>Moved: Igor </a:t>
            </a:r>
            <a:r>
              <a:rPr lang="en-US" altLang="ja-JP" sz="2600" dirty="0" err="1" smtClean="0">
                <a:latin typeface="Arial" charset="0"/>
                <a:ea typeface="ＭＳ Ｐゴシック" charset="-128"/>
              </a:rPr>
              <a:t>Dotlic</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endParaRPr lang="en-US" altLang="ja-JP" sz="2600" dirty="0"/>
          </a:p>
          <a:p>
            <a:pPr marL="349250" lvl="3" algn="just">
              <a:spcBef>
                <a:spcPts val="1200"/>
              </a:spcBef>
            </a:pPr>
            <a:r>
              <a:rPr lang="en-US" altLang="ja-JP" sz="2600" dirty="0">
                <a:ea typeface="ＭＳ Ｐゴシック" charset="-128"/>
              </a:rPr>
              <a:t>Yes: </a:t>
            </a: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a:t>
            </a:r>
            <a:endParaRPr lang="en-US" altLang="ja-JP" sz="2600" dirty="0">
              <a:latin typeface="Arial" charset="0"/>
              <a:ea typeface="ＭＳ Ｐゴシック" charset="-128"/>
            </a:endParaRPr>
          </a:p>
        </p:txBody>
      </p:sp>
      <p:sp>
        <p:nvSpPr>
          <p:cNvPr id="4" name="Footer Placeholder 3"/>
          <p:cNvSpPr>
            <a:spLocks noGrp="1"/>
          </p:cNvSpPr>
          <p:nvPr>
            <p:ph type="ftr" sz="quarter" idx="11"/>
          </p:nvPr>
        </p:nvSpPr>
        <p:spPr/>
        <p:txBody>
          <a:bodyPr/>
          <a:lstStyle/>
          <a:p>
            <a:pPr>
              <a:defRPr/>
            </a:pPr>
            <a:r>
              <a:rPr lang="en-US" altLang="ko-KR" dirty="0" err="1" smtClean="0"/>
              <a:t>Doltic</a:t>
            </a:r>
            <a:r>
              <a:rPr lang="en-US" altLang="ko-KR" dirty="0" smtClean="0"/>
              <a:t>, Li, Hernandez, Miura (NICT)</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6" name="Date Placeholder 5"/>
          <p:cNvSpPr>
            <a:spLocks noGrp="1"/>
          </p:cNvSpPr>
          <p:nvPr>
            <p:ph type="dt" sz="half" idx="2"/>
          </p:nvPr>
        </p:nvSpPr>
        <p:spPr/>
        <p:txBody>
          <a:bodyPr/>
          <a:lstStyle/>
          <a:p>
            <a:pPr>
              <a:defRPr/>
            </a:pPr>
            <a:r>
              <a:rPr lang="en-US" altLang="ko-KR" smtClean="0"/>
              <a:t>November 2014</a:t>
            </a:r>
            <a:endParaRPr lang="en-US" altLang="ko-KR" dirty="0"/>
          </a:p>
        </p:txBody>
      </p:sp>
    </p:spTree>
    <p:extLst>
      <p:ext uri="{BB962C8B-B14F-4D97-AF65-F5344CB8AC3E}">
        <p14:creationId xmlns:p14="http://schemas.microsoft.com/office/powerpoint/2010/main" val="2646714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78832</TotalTime>
  <Words>124</Words>
  <Application>Microsoft Office PowerPoint</Application>
  <PresentationFormat>On-screen Show (4:3)</PresentationFormat>
  <Paragraphs>29</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PowerPoint Presentation</vt:lpstr>
      <vt:lpstr>Motion to Approve UWB PHY in the Standard Draft d04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igi</cp:lastModifiedBy>
  <cp:revision>2800</cp:revision>
  <cp:lastPrinted>1998-02-10T13:28:06Z</cp:lastPrinted>
  <dcterms:created xsi:type="dcterms:W3CDTF">1999-11-08T18:59:45Z</dcterms:created>
  <dcterms:modified xsi:type="dcterms:W3CDTF">2014-11-03T15:08:30Z</dcterms:modified>
</cp:coreProperties>
</file>