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374" r:id="rId2"/>
    <p:sldId id="334" r:id="rId3"/>
    <p:sldId id="375" r:id="rId4"/>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0000"/>
    <a:srgbClr val="B4DE86"/>
    <a:srgbClr val="FFCC99"/>
    <a:srgbClr val="FF6600"/>
    <a:srgbClr val="007033"/>
    <a:srgbClr val="660066"/>
    <a:srgbClr val="F9BFF9"/>
    <a:srgbClr val="5F0D5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보통 스타일 1 - 강조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777" autoAdjust="0"/>
    <p:restoredTop sz="91637" autoAdjust="0"/>
  </p:normalViewPr>
  <p:slideViewPr>
    <p:cSldViewPr>
      <p:cViewPr varScale="1">
        <p:scale>
          <a:sx n="74" d="100"/>
          <a:sy n="74" d="100"/>
        </p:scale>
        <p:origin x="-1530" y="-90"/>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1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altLang="ko-KR" dirty="0">
                <a:ea typeface="굴림" pitchFamily="50" charset="-127"/>
              </a:rPr>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1312286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20575880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000125" y="773113"/>
            <a:ext cx="5099050" cy="3825875"/>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8982"/>
            <a:ext cx="820776" cy="184666"/>
          </a:xfrm>
        </p:spPr>
        <p:txBody>
          <a:bodyPr/>
          <a:lstStyle/>
          <a:p>
            <a:pPr>
              <a:defRPr/>
            </a:pPr>
            <a:fld id="{FB124BCA-9760-4C50-B650-F8DE20CEA785}" type="slidenum">
              <a:rPr lang="ko-KR" altLang="en-US" smtClean="0">
                <a:solidFill>
                  <a:prstClr val="black"/>
                </a:solidFill>
              </a:rPr>
              <a:pPr>
                <a:defRPr/>
              </a:pPr>
              <a:t>2</a:t>
            </a:fld>
            <a:endParaRPr lang="ko-KR"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&lt;November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err="1" smtClean="0"/>
              <a:t>Doltic</a:t>
            </a:r>
            <a:r>
              <a:rPr lang="en-US" altLang="ko-KR" dirty="0" smtClean="0"/>
              <a:t>, Li, Hernandez, Miura (NICT)</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lvl1pPr>
              <a:defRPr>
                <a:latin typeface="Century" panose="02040604050505020304" pitchFamily="18" charset="0"/>
              </a:defRPr>
            </a:lvl1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dirty="0" err="1" smtClean="0"/>
              <a:t>Doltic</a:t>
            </a:r>
            <a:r>
              <a:rPr lang="en-US" altLang="ko-KR" dirty="0" smtClean="0"/>
              <a:t>, Li, Hernandez, Miura (NICT)</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November 2014</a:t>
            </a:r>
            <a:endParaRPr lang="en-US" altLang="ko-K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dirty="0" err="1" smtClean="0"/>
              <a:t>Doltic</a:t>
            </a:r>
            <a:r>
              <a:rPr lang="en-US" altLang="ko-KR" dirty="0" smtClean="0"/>
              <a:t>, Li, Hernandez, Miura (NICT)</a:t>
            </a:r>
            <a:endParaRPr lang="en-US" altLang="ko-KR" dirty="0"/>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
        <p:nvSpPr>
          <p:cNvPr id="5" name="Date Placeholder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November 2014</a:t>
            </a:r>
            <a:endParaRPr lang="en-US" altLang="ko-KR"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88581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14488"/>
            <a:ext cx="7772400" cy="43815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November 2014</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err="1" smtClean="0"/>
              <a:t>Dotlic</a:t>
            </a:r>
            <a:r>
              <a:rPr lang="en-US" altLang="ko-KR" dirty="0" smtClean="0"/>
              <a:t>, Li, Hernandez, Miura.(NICT)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802</a:t>
            </a:r>
            <a:r>
              <a:rPr lang="en-US" altLang="ko-KR" sz="1400" b="1" kern="1200" dirty="0">
                <a:solidFill>
                  <a:schemeClr val="tx1"/>
                </a:solidFill>
                <a:latin typeface="Times New Roman" pitchFamily="18" charset="0"/>
                <a:ea typeface="굴림" pitchFamily="50" charset="-127"/>
                <a:cs typeface="+mn-cs"/>
              </a:rPr>
              <a:t>. </a:t>
            </a:r>
            <a:r>
              <a:rPr lang="en-US" sz="1400" b="1" kern="1200" dirty="0" smtClean="0">
                <a:solidFill>
                  <a:schemeClr val="tx1"/>
                </a:solidFill>
                <a:latin typeface="Times New Roman" pitchFamily="18" charset="0"/>
                <a:ea typeface="굴림" pitchFamily="50" charset="-127"/>
                <a:cs typeface="+mn-cs"/>
              </a:rPr>
              <a:t>15-14-0636-00-0008</a:t>
            </a:r>
            <a:endParaRPr lang="en-US" altLang="ko-KR" sz="1400" b="1" kern="1200" dirty="0">
              <a:solidFill>
                <a:schemeClr val="tx1"/>
              </a:solidFill>
              <a:latin typeface="Times New Roman" pitchFamily="18" charset="0"/>
              <a:ea typeface="굴림" pitchFamily="50" charset="-127"/>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42" r:id="rId3"/>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2400">
          <a:solidFill>
            <a:schemeClr val="tx1"/>
          </a:solidFill>
          <a:latin typeface="Century" panose="02040604050505020304" pitchFamily="18" charset="0"/>
          <a:ea typeface="+mn-ea"/>
          <a:cs typeface="Narkisim" pitchFamily="34" charset="-79"/>
        </a:defRPr>
      </a:lvl1pPr>
      <a:lvl2pPr marL="742950" indent="-285750" algn="l" rtl="0" eaLnBrk="0" fontAlgn="base" hangingPunct="0">
        <a:spcBef>
          <a:spcPct val="20000"/>
        </a:spcBef>
        <a:spcAft>
          <a:spcPct val="0"/>
        </a:spcAft>
        <a:buChar char="–"/>
        <a:defRPr sz="1800">
          <a:solidFill>
            <a:schemeClr val="tx1"/>
          </a:solidFill>
          <a:latin typeface="+mn-ea"/>
          <a:ea typeface="+mn-ea"/>
          <a:cs typeface="Times New Roman" pitchFamily="18" charset="0"/>
        </a:defRPr>
      </a:lvl2pPr>
      <a:lvl3pPr marL="1085850" indent="-228600" algn="l" rtl="0" eaLnBrk="0" fontAlgn="base" hangingPunct="0">
        <a:spcBef>
          <a:spcPct val="20000"/>
        </a:spcBef>
        <a:spcAft>
          <a:spcPct val="0"/>
        </a:spcAft>
        <a:buClr>
          <a:srgbClr val="C00000"/>
        </a:buClr>
        <a:buChar char="•"/>
        <a:defRPr sz="1600">
          <a:solidFill>
            <a:schemeClr val="tx1"/>
          </a:solidFill>
          <a:latin typeface="+mn-ea"/>
          <a:ea typeface="+mn-ea"/>
          <a:cs typeface="Times New Roman" pitchFamily="18" charset="0"/>
        </a:defRPr>
      </a:lvl3pPr>
      <a:lvl4pPr marL="14287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4pPr>
      <a:lvl5pPr marL="17716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[Motion to Include UWB PHY text in the Standard Draft]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ea typeface="ＭＳ Ｐゴシック" charset="-128"/>
              </a:rPr>
              <a:t>[November </a:t>
            </a:r>
            <a:r>
              <a:rPr lang="ja-JP" altLang="en-US" sz="1600" dirty="0">
                <a:ea typeface="ＭＳ Ｐゴシック" charset="-128"/>
              </a:rPr>
              <a:t> </a:t>
            </a:r>
            <a:r>
              <a:rPr lang="en-US" altLang="ja-JP" sz="1600" dirty="0" smtClean="0">
                <a:ea typeface="ＭＳ Ｐゴシック" charset="-128"/>
              </a:rPr>
              <a:t>4,  2014]</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t>Igor </a:t>
            </a:r>
            <a:r>
              <a:rPr lang="en-US" altLang="ja-JP" sz="1600" dirty="0" err="1"/>
              <a:t>Dotlic</a:t>
            </a:r>
            <a:r>
              <a:rPr lang="en-US" altLang="ja-JP" sz="1600" dirty="0"/>
              <a:t>, </a:t>
            </a:r>
            <a:r>
              <a:rPr lang="en-US" altLang="ja-JP" sz="1600" dirty="0" err="1" smtClean="0">
                <a:ea typeface="ＭＳ Ｐゴシック" charset="-128"/>
              </a:rPr>
              <a:t>Huan</a:t>
            </a:r>
            <a:r>
              <a:rPr lang="en-US" altLang="ja-JP" sz="1600" dirty="0" smtClean="0">
                <a:ea typeface="ＭＳ Ｐゴシック" charset="-128"/>
              </a:rPr>
              <a:t>-Bang </a:t>
            </a:r>
            <a:r>
              <a:rPr lang="en-US" altLang="ja-JP" sz="1600" dirty="0" smtClean="0">
                <a:ea typeface="ＭＳ Ｐゴシック" charset="-128"/>
              </a:rPr>
              <a:t>Li, </a:t>
            </a:r>
            <a:r>
              <a:rPr lang="en-US" altLang="ja-JP" sz="1600" dirty="0"/>
              <a:t>Marco </a:t>
            </a:r>
            <a:r>
              <a:rPr lang="en-US" altLang="ja-JP" sz="1600" dirty="0" smtClean="0"/>
              <a:t>Hernandez and </a:t>
            </a:r>
            <a:r>
              <a:rPr lang="en-US" altLang="ja-JP" sz="1600" dirty="0" err="1" smtClean="0"/>
              <a:t>Ryu</a:t>
            </a:r>
            <a:r>
              <a:rPr lang="en-US" altLang="ja-JP" sz="1600" dirty="0" smtClean="0"/>
              <a:t> </a:t>
            </a:r>
            <a:r>
              <a:rPr lang="en-US" altLang="ja-JP" sz="1600" dirty="0"/>
              <a:t>Miura</a:t>
            </a:r>
            <a:r>
              <a:rPr lang="en-US" altLang="ja-JP" sz="1600" dirty="0">
                <a:solidFill>
                  <a:schemeClr val="tx2"/>
                </a:solidFill>
                <a:ea typeface="ＭＳ Ｐゴシック" charset="-128"/>
              </a:rPr>
              <a:t>] Company [</a:t>
            </a:r>
            <a:r>
              <a:rPr lang="en-US" altLang="ja-JP" sz="1600" dirty="0">
                <a:ea typeface="ＭＳ Ｐゴシック" charset="-128"/>
              </a:rPr>
              <a:t>NICT</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Address [</a:t>
            </a:r>
            <a:r>
              <a:rPr lang="en-US" altLang="ja-JP" sz="1600" dirty="0">
                <a:ea typeface="ＭＳ Ｐゴシック" charset="-128"/>
              </a:rPr>
              <a:t>3-4 </a:t>
            </a:r>
            <a:r>
              <a:rPr lang="en-US" altLang="ja-JP" sz="1600" dirty="0" err="1">
                <a:ea typeface="ＭＳ Ｐゴシック" charset="-128"/>
              </a:rPr>
              <a:t>Hikarino-oka</a:t>
            </a:r>
            <a:r>
              <a:rPr lang="en-US" altLang="ja-JP" sz="1600" dirty="0">
                <a:ea typeface="ＭＳ Ｐゴシック" charset="-128"/>
              </a:rPr>
              <a:t>, Yokosuka, Kanagawa, Japan</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Voice:[</a:t>
            </a:r>
            <a:r>
              <a:rPr lang="en-US" altLang="ja-JP" sz="1600" dirty="0">
                <a:ea typeface="ＭＳ Ｐゴシック" charset="-128"/>
              </a:rPr>
              <a:t>+81 468475104</a:t>
            </a:r>
            <a:r>
              <a:rPr lang="en-US" altLang="ja-JP" sz="1600" dirty="0">
                <a:solidFill>
                  <a:schemeClr val="tx2"/>
                </a:solidFill>
                <a:ea typeface="ＭＳ Ｐゴシック" charset="-128"/>
              </a:rPr>
              <a:t>], FAX: [:[</a:t>
            </a:r>
            <a:r>
              <a:rPr lang="en-US" altLang="ja-JP" sz="1600" dirty="0">
                <a:ea typeface="ＭＳ Ｐゴシック" charset="-128"/>
              </a:rPr>
              <a:t>+81 468475431</a:t>
            </a:r>
            <a:r>
              <a:rPr lang="en-US" altLang="ja-JP" sz="1600" dirty="0">
                <a:solidFill>
                  <a:schemeClr val="tx2"/>
                </a:solidFill>
                <a:ea typeface="ＭＳ Ｐゴシック" charset="-128"/>
              </a:rPr>
              <a:t>], E-Mail</a:t>
            </a:r>
            <a:r>
              <a:rPr lang="en-US" altLang="ja-JP" sz="1600" dirty="0" smtClean="0">
                <a:solidFill>
                  <a:schemeClr val="tx2"/>
                </a:solidFill>
                <a:ea typeface="ＭＳ Ｐゴシック" charset="-128"/>
              </a:rPr>
              <a:t>:[</a:t>
            </a:r>
            <a:r>
              <a:rPr lang="en-US" altLang="ja-JP" sz="1600" dirty="0" smtClean="0">
                <a:ea typeface="ＭＳ Ｐゴシック" charset="-128"/>
              </a:rPr>
              <a:t>dotlic@nict.go.jp</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pitchFamily="50" charset="-128"/>
              </a:rPr>
              <a:t>R</a:t>
            </a:r>
            <a:r>
              <a:rPr lang="en-US" altLang="ja-JP" sz="1600" dirty="0" smtClean="0">
                <a:solidFill>
                  <a:schemeClr val="tx2"/>
                </a:solidFill>
                <a:ea typeface="ＭＳ Ｐゴシック" charset="-128"/>
              </a:rPr>
              <a:t>esponse to call for contribution of 15.8 </a:t>
            </a:r>
            <a:r>
              <a:rPr lang="en-US" altLang="ja-JP" sz="1600" dirty="0" smtClean="0">
                <a:solidFill>
                  <a:schemeClr val="tx2"/>
                </a:solidFill>
                <a:ea typeface="ＭＳ Ｐゴシック" charset="-128"/>
              </a:rPr>
              <a:t>PAC]</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[Motion to include UWB PHY text in the next draft of the standard]</a:t>
            </a:r>
            <a:endParaRPr lang="en-US" altLang="ja-JP" sz="1600"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[To facilitate the IEEE 802.15.8 standard development.]</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5" name="Rectangle 4"/>
          <p:cNvSpPr txBox="1">
            <a:spLocks noChangeArrowheads="1"/>
          </p:cNvSpPr>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smtClean="0">
                <a:solidFill>
                  <a:schemeClr val="tx1"/>
                </a:solidFill>
                <a:latin typeface="Times New Roman" pitchFamily="18" charset="0"/>
                <a:ea typeface="굴림" pitchFamily="50"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pPr>
              <a:defRPr/>
            </a:pPr>
            <a:r>
              <a:rPr lang="en-US" altLang="ko-KR" smtClean="0"/>
              <a:t>&lt;November 2014&gt;</a:t>
            </a:r>
            <a:endParaRPr lang="en-US" altLang="ko-KR" dirty="0"/>
          </a:p>
        </p:txBody>
      </p:sp>
    </p:spTree>
    <p:extLst>
      <p:ext uri="{BB962C8B-B14F-4D97-AF65-F5344CB8AC3E}">
        <p14:creationId xmlns:p14="http://schemas.microsoft.com/office/powerpoint/2010/main" val="2496696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ctrTitle"/>
          </p:nvPr>
        </p:nvSpPr>
        <p:spPr bwMode="auto">
          <a:xfrm>
            <a:off x="685800" y="1643063"/>
            <a:ext cx="7772400" cy="1957387"/>
          </a:xfrm>
          <a:ln w="38100"/>
        </p:spPr>
        <p:txBody>
          <a:bodyPr wrap="square" numCol="1" anchorCtr="0" compatLnSpc="1">
            <a:prstTxWarp prst="textNoShape">
              <a:avLst/>
            </a:prstTxWarp>
            <a:normAutofit/>
          </a:bodyPr>
          <a:lstStyle/>
          <a:p>
            <a:pPr eaLnBrk="1" hangingPunct="1"/>
            <a:r>
              <a:rPr lang="en-US" altLang="ja-JP" dirty="0">
                <a:ea typeface="ＭＳ Ｐゴシック" charset="-128"/>
              </a:rPr>
              <a:t>Motion to Include UWB PHY in the Standard Draft d04</a:t>
            </a:r>
            <a:endParaRPr lang="ko-KR" altLang="en-US" b="1" dirty="0" smtClean="0">
              <a:latin typeface="+mn-ea"/>
              <a:ea typeface="+mn-ea"/>
              <a:cs typeface="Lao UI" pitchFamily="34" charset="0"/>
            </a:endParaRPr>
          </a:p>
        </p:txBody>
      </p:sp>
      <p:sp>
        <p:nvSpPr>
          <p:cNvPr id="3" name="부제목 2"/>
          <p:cNvSpPr>
            <a:spLocks noGrp="1"/>
          </p:cNvSpPr>
          <p:nvPr>
            <p:ph type="subTitle" idx="1"/>
          </p:nvPr>
        </p:nvSpPr>
        <p:spPr>
          <a:xfrm>
            <a:off x="1371600" y="4143375"/>
            <a:ext cx="6400800" cy="1928813"/>
          </a:xfrm>
        </p:spPr>
        <p:txBody>
          <a:bodyPr/>
          <a:lstStyle/>
          <a:p>
            <a:pPr eaLnBrk="1" fontAlgn="auto" hangingPunct="1">
              <a:spcAft>
                <a:spcPts val="0"/>
              </a:spcAft>
              <a:buClr>
                <a:schemeClr val="bg2">
                  <a:lumMod val="10000"/>
                </a:schemeClr>
              </a:buClr>
              <a:defRPr/>
            </a:pPr>
            <a:r>
              <a:rPr lang="en-US" altLang="ja-JP" dirty="0" smtClean="0">
                <a:cs typeface="Times New Roman" pitchFamily="18" charset="0"/>
              </a:rPr>
              <a:t>Igor </a:t>
            </a:r>
            <a:r>
              <a:rPr lang="en-US" altLang="ja-JP" dirty="0" err="1" smtClean="0">
                <a:cs typeface="Times New Roman" pitchFamily="18" charset="0"/>
              </a:rPr>
              <a:t>Dotlic</a:t>
            </a:r>
            <a:r>
              <a:rPr lang="en-US" altLang="ja-JP" dirty="0" smtClean="0">
                <a:cs typeface="Times New Roman" pitchFamily="18" charset="0"/>
              </a:rPr>
              <a:t>, </a:t>
            </a:r>
            <a:r>
              <a:rPr lang="en-US" altLang="ja-JP" dirty="0" err="1" smtClean="0">
                <a:cs typeface="Times New Roman" pitchFamily="18" charset="0"/>
              </a:rPr>
              <a:t>Huan</a:t>
            </a:r>
            <a:r>
              <a:rPr lang="en-US" altLang="ja-JP" dirty="0" smtClean="0">
                <a:cs typeface="Times New Roman" pitchFamily="18" charset="0"/>
              </a:rPr>
              <a:t>-Bang Li,</a:t>
            </a:r>
            <a:br>
              <a:rPr lang="en-US" altLang="ja-JP" dirty="0" smtClean="0">
                <a:cs typeface="Times New Roman" pitchFamily="18" charset="0"/>
              </a:rPr>
            </a:br>
            <a:r>
              <a:rPr lang="en-US" altLang="ja-JP" dirty="0" smtClean="0">
                <a:cs typeface="Times New Roman" pitchFamily="18" charset="0"/>
              </a:rPr>
              <a:t>Marco </a:t>
            </a:r>
            <a:r>
              <a:rPr lang="en-US" altLang="ja-JP" dirty="0" err="1" smtClean="0">
                <a:cs typeface="Times New Roman" pitchFamily="18" charset="0"/>
              </a:rPr>
              <a:t>Hernadez</a:t>
            </a:r>
            <a:r>
              <a:rPr lang="en-US" altLang="ja-JP" dirty="0" smtClean="0">
                <a:cs typeface="Times New Roman" pitchFamily="18" charset="0"/>
              </a:rPr>
              <a:t>, </a:t>
            </a:r>
            <a:r>
              <a:rPr lang="en-US" altLang="ja-JP" dirty="0" err="1" smtClean="0">
                <a:cs typeface="Times New Roman" pitchFamily="18" charset="0"/>
              </a:rPr>
              <a:t>Ryu</a:t>
            </a:r>
            <a:r>
              <a:rPr lang="en-US" altLang="ja-JP" dirty="0" smtClean="0">
                <a:cs typeface="Times New Roman" pitchFamily="18" charset="0"/>
              </a:rPr>
              <a:t> Miura (NICT) </a:t>
            </a:r>
            <a:endParaRPr lang="en-US" altLang="ko-KR" dirty="0" smtClean="0">
              <a:cs typeface="Times New Roman" pitchFamily="18" charset="0"/>
            </a:endParaRPr>
          </a:p>
        </p:txBody>
      </p:sp>
      <p:sp>
        <p:nvSpPr>
          <p:cNvPr id="5" name="슬라이드 번호 개체 틀 4"/>
          <p:cNvSpPr>
            <a:spLocks noGrp="1"/>
          </p:cNvSpPr>
          <p:nvPr>
            <p:ph type="sldNum" sz="quarter" idx="12"/>
          </p:nvPr>
        </p:nvSpPr>
        <p:spPr/>
        <p:txBody>
          <a:bodyPr/>
          <a:lstStyle/>
          <a:p>
            <a:pPr>
              <a:defRPr/>
            </a:pPr>
            <a:r>
              <a:rPr lang="en-US" altLang="ko-KR" dirty="0" smtClean="0"/>
              <a:t>Slide </a:t>
            </a:r>
            <a:fld id="{B8505083-D182-4BF7-B1A7-D3F76AEDD19D}" type="slidenum">
              <a:rPr lang="en-US" altLang="ko-KR" smtClean="0"/>
              <a:pPr>
                <a:defRPr/>
              </a:pPr>
              <a:t>2</a:t>
            </a:fld>
            <a:endParaRPr lang="en-US" altLang="ko-KR" dirty="0"/>
          </a:p>
        </p:txBody>
      </p:sp>
      <p:sp>
        <p:nvSpPr>
          <p:cNvPr id="6" name="바닥글 개체 틀 5"/>
          <p:cNvSpPr>
            <a:spLocks noGrp="1"/>
          </p:cNvSpPr>
          <p:nvPr>
            <p:ph type="ftr" sz="quarter" idx="11"/>
          </p:nvPr>
        </p:nvSpPr>
        <p:spPr/>
        <p:txBody>
          <a:bodyPr/>
          <a:lstStyle/>
          <a:p>
            <a:pPr>
              <a:defRPr/>
            </a:pPr>
            <a:r>
              <a:rPr lang="en-US" altLang="ko-KR" dirty="0" err="1"/>
              <a:t>Doltic</a:t>
            </a:r>
            <a:r>
              <a:rPr lang="en-US" altLang="ko-KR" dirty="0"/>
              <a:t>, Li, Hernandez, </a:t>
            </a:r>
            <a:r>
              <a:rPr lang="en-US" altLang="ko-KR" dirty="0" smtClean="0"/>
              <a:t>Miura (NICT)</a:t>
            </a:r>
            <a:endParaRPr lang="en-US" altLang="ko-KR" dirty="0"/>
          </a:p>
        </p:txBody>
      </p:sp>
      <p:sp>
        <p:nvSpPr>
          <p:cNvPr id="8" name="Rectangle 4"/>
          <p:cNvSpPr>
            <a:spLocks noGrp="1" noChangeArrowheads="1"/>
          </p:cNvSpPr>
          <p:nvPr>
            <p:ph type="dt" sz="half" idx="4294967295"/>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November 2014</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r>
              <a:rPr lang="en-US" sz="2800" b="1" dirty="0" smtClean="0"/>
              <a:t>Motion: </a:t>
            </a:r>
            <a:r>
              <a:rPr lang="en-US" sz="2800" dirty="0" smtClean="0"/>
              <a:t>To include “</a:t>
            </a:r>
            <a:r>
              <a:rPr lang="en-US" sz="2800" dirty="0"/>
              <a:t>Draft text of UWB PHY for </a:t>
            </a:r>
            <a:r>
              <a:rPr lang="en-US" sz="2800" dirty="0" smtClean="0"/>
              <a:t>TG8” (DCN: </a:t>
            </a:r>
            <a:r>
              <a:rPr lang="en-GB" sz="2800" u="sng" dirty="0" smtClean="0"/>
              <a:t>14-0548-00-0008)</a:t>
            </a:r>
            <a:r>
              <a:rPr lang="en-US" sz="2800" dirty="0" smtClean="0"/>
              <a:t> in the </a:t>
            </a:r>
            <a:r>
              <a:rPr lang="en-US" altLang="ja-JP" sz="2800" dirty="0">
                <a:solidFill>
                  <a:schemeClr val="tx2"/>
                </a:solidFill>
                <a:ea typeface="ＭＳ Ｐゴシック" charset="-128"/>
              </a:rPr>
              <a:t>Standard Draft </a:t>
            </a:r>
            <a:r>
              <a:rPr lang="en-US" altLang="ja-JP" sz="2800" dirty="0" smtClean="0">
                <a:solidFill>
                  <a:schemeClr val="tx2"/>
                </a:solidFill>
                <a:ea typeface="ＭＳ Ｐゴシック" charset="-128"/>
              </a:rPr>
              <a:t>d04 as Sec 10. UWB PHY.</a:t>
            </a:r>
          </a:p>
          <a:p>
            <a:pPr marL="349250" lvl="3" algn="just">
              <a:spcBef>
                <a:spcPts val="1200"/>
              </a:spcBef>
            </a:pPr>
            <a:r>
              <a:rPr lang="en-US" altLang="ja-JP" sz="2600" dirty="0" smtClean="0">
                <a:latin typeface="Arial" charset="0"/>
                <a:ea typeface="ＭＳ Ｐゴシック" charset="-128"/>
              </a:rPr>
              <a:t>Moved: Igor </a:t>
            </a:r>
            <a:r>
              <a:rPr lang="en-US" altLang="ja-JP" sz="2600" dirty="0" err="1" smtClean="0">
                <a:latin typeface="Arial" charset="0"/>
                <a:ea typeface="ＭＳ Ｐゴシック" charset="-128"/>
              </a:rPr>
              <a:t>Dotlic</a:t>
            </a:r>
            <a:endParaRPr lang="en-US" altLang="ja-JP" sz="2600" dirty="0">
              <a:latin typeface="Arial" charset="0"/>
              <a:ea typeface="ＭＳ Ｐゴシック" charset="-128"/>
            </a:endParaRPr>
          </a:p>
          <a:p>
            <a:pPr marL="349250" lvl="3" algn="just">
              <a:spcBef>
                <a:spcPts val="1200"/>
              </a:spcBef>
            </a:pPr>
            <a:r>
              <a:rPr lang="en-US" altLang="ja-JP" sz="2600" dirty="0">
                <a:latin typeface="Arial" charset="0"/>
                <a:ea typeface="ＭＳ Ｐゴシック" charset="-128"/>
              </a:rPr>
              <a:t>Second</a:t>
            </a:r>
            <a:r>
              <a:rPr lang="en-US" altLang="ja-JP" sz="2600" dirty="0" smtClean="0">
                <a:latin typeface="Arial" charset="0"/>
                <a:ea typeface="ＭＳ Ｐゴシック" charset="-128"/>
              </a:rPr>
              <a:t>: </a:t>
            </a:r>
            <a:endParaRPr lang="en-US" altLang="ja-JP" sz="2600" dirty="0"/>
          </a:p>
          <a:p>
            <a:pPr marL="349250" lvl="3" algn="just">
              <a:spcBef>
                <a:spcPts val="1200"/>
              </a:spcBef>
            </a:pPr>
            <a:r>
              <a:rPr lang="en-US" altLang="ja-JP" sz="2600" dirty="0">
                <a:ea typeface="ＭＳ Ｐゴシック" charset="-128"/>
              </a:rPr>
              <a:t>Yes: </a:t>
            </a:r>
          </a:p>
          <a:p>
            <a:pPr marL="349250" lvl="3" algn="just">
              <a:spcBef>
                <a:spcPts val="1200"/>
              </a:spcBef>
            </a:pPr>
            <a:r>
              <a:rPr lang="en-US" altLang="ja-JP" sz="2600" dirty="0">
                <a:ea typeface="ＭＳ Ｐゴシック" charset="-128"/>
              </a:rPr>
              <a:t>No</a:t>
            </a:r>
            <a:r>
              <a:rPr lang="en-US" altLang="ja-JP" sz="2600" dirty="0" smtClean="0">
                <a:ea typeface="ＭＳ Ｐゴシック" charset="-128"/>
              </a:rPr>
              <a:t>:</a:t>
            </a:r>
            <a:endParaRPr lang="en-US" altLang="ja-JP" sz="2600" dirty="0">
              <a:ea typeface="ＭＳ Ｐゴシック" charset="-128"/>
            </a:endParaRPr>
          </a:p>
          <a:p>
            <a:pPr marL="349250" lvl="3" algn="just">
              <a:spcBef>
                <a:spcPts val="1200"/>
              </a:spcBef>
            </a:pPr>
            <a:r>
              <a:rPr lang="en-US" altLang="ja-JP" sz="2600" dirty="0">
                <a:ea typeface="ＭＳ Ｐゴシック" charset="-128"/>
              </a:rPr>
              <a:t>Abstain</a:t>
            </a:r>
            <a:r>
              <a:rPr lang="en-US" altLang="ja-JP" sz="2600" dirty="0" smtClean="0">
                <a:ea typeface="ＭＳ Ｐゴシック" charset="-128"/>
              </a:rPr>
              <a:t>:</a:t>
            </a:r>
            <a:endParaRPr lang="en-US" altLang="ja-JP" sz="2600" dirty="0">
              <a:latin typeface="Arial" charset="0"/>
              <a:ea typeface="ＭＳ Ｐゴシック" charset="-128"/>
            </a:endParaRPr>
          </a:p>
        </p:txBody>
      </p:sp>
      <p:sp>
        <p:nvSpPr>
          <p:cNvPr id="4" name="Footer Placeholder 3"/>
          <p:cNvSpPr>
            <a:spLocks noGrp="1"/>
          </p:cNvSpPr>
          <p:nvPr>
            <p:ph type="ftr" sz="quarter" idx="11"/>
          </p:nvPr>
        </p:nvSpPr>
        <p:spPr/>
        <p:txBody>
          <a:bodyPr/>
          <a:lstStyle/>
          <a:p>
            <a:pPr>
              <a:defRPr/>
            </a:pPr>
            <a:r>
              <a:rPr lang="en-US" altLang="ko-KR" dirty="0" err="1" smtClean="0"/>
              <a:t>Doltic</a:t>
            </a:r>
            <a:r>
              <a:rPr lang="en-US" altLang="ko-KR" dirty="0" smtClean="0"/>
              <a:t>, Li, Hernandez, Miura (NICT)</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
        <p:nvSpPr>
          <p:cNvPr id="6" name="Date Placeholder 5"/>
          <p:cNvSpPr>
            <a:spLocks noGrp="1"/>
          </p:cNvSpPr>
          <p:nvPr>
            <p:ph type="dt" sz="half" idx="2"/>
          </p:nvPr>
        </p:nvSpPr>
        <p:spPr/>
        <p:txBody>
          <a:bodyPr/>
          <a:lstStyle/>
          <a:p>
            <a:pPr>
              <a:defRPr/>
            </a:pPr>
            <a:r>
              <a:rPr lang="en-US" altLang="ko-KR" smtClean="0"/>
              <a:t>November 2014</a:t>
            </a:r>
            <a:endParaRPr lang="en-US" altLang="ko-KR" dirty="0"/>
          </a:p>
        </p:txBody>
      </p:sp>
    </p:spTree>
    <p:extLst>
      <p:ext uri="{BB962C8B-B14F-4D97-AF65-F5344CB8AC3E}">
        <p14:creationId xmlns:p14="http://schemas.microsoft.com/office/powerpoint/2010/main" val="264671414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78823</TotalTime>
  <Words>121</Words>
  <Application>Microsoft Office PowerPoint</Application>
  <PresentationFormat>On-screen Show (4:3)</PresentationFormat>
  <Paragraphs>29</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Blank Presentation</vt:lpstr>
      <vt:lpstr>PowerPoint Presentation</vt:lpstr>
      <vt:lpstr>Motion to Include UWB PHY in the Standard Draft d04</vt:lpstr>
      <vt:lpstr>Motion</vt:lpstr>
    </vt:vector>
  </TitlesOfParts>
  <Company>Self: Consultant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igi</cp:lastModifiedBy>
  <cp:revision>2798</cp:revision>
  <cp:lastPrinted>1998-02-10T13:28:06Z</cp:lastPrinted>
  <dcterms:created xsi:type="dcterms:W3CDTF">1999-11-08T18:59:45Z</dcterms:created>
  <dcterms:modified xsi:type="dcterms:W3CDTF">2014-11-03T14:51:17Z</dcterms:modified>
</cp:coreProperties>
</file>