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5"/>
  </p:notesMasterIdLst>
  <p:handoutMasterIdLst>
    <p:handoutMasterId r:id="rId16"/>
  </p:handoutMasterIdLst>
  <p:sldIdLst>
    <p:sldId id="256" r:id="rId3"/>
    <p:sldId id="257" r:id="rId4"/>
    <p:sldId id="260" r:id="rId5"/>
    <p:sldId id="259" r:id="rId6"/>
    <p:sldId id="261" r:id="rId7"/>
    <p:sldId id="286" r:id="rId8"/>
    <p:sldId id="263" r:id="rId9"/>
    <p:sldId id="262" r:id="rId10"/>
    <p:sldId id="313" r:id="rId11"/>
    <p:sldId id="311" r:id="rId12"/>
    <p:sldId id="294" r:id="rId13"/>
    <p:sldId id="312" r:id="rId14"/>
  </p:sldIdLst>
  <p:sldSz cx="9144000" cy="6858000" type="screen4x3"/>
  <p:notesSz cx="6934200" cy="9280525"/>
  <p:defaultTextStyle>
    <a:defPPr>
      <a:defRPr lang="en-GB"/>
    </a:defPPr>
    <a:lvl1pPr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1pPr>
    <a:lvl2pPr marL="742950" indent="-28575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2pPr>
    <a:lvl3pPr marL="11430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3pPr>
    <a:lvl4pPr marL="16002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4pPr>
    <a:lvl5pPr marL="20574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5pPr>
    <a:lvl6pPr marL="2286000" algn="l" defTabSz="914400" rtl="0" eaLnBrk="1" latinLnBrk="0" hangingPunct="1">
      <a:defRPr sz="2400" kern="1200">
        <a:solidFill>
          <a:schemeClr val="bg1"/>
        </a:solidFill>
        <a:latin typeface="Times New Roman" pitchFamily="18" charset="0"/>
        <a:ea typeface="WenQuanYi Zen Hei" charset="0"/>
        <a:cs typeface="WenQuanYi Zen Hei" charset="0"/>
      </a:defRPr>
    </a:lvl6pPr>
    <a:lvl7pPr marL="2743200" algn="l" defTabSz="914400" rtl="0" eaLnBrk="1" latinLnBrk="0" hangingPunct="1">
      <a:defRPr sz="2400" kern="1200">
        <a:solidFill>
          <a:schemeClr val="bg1"/>
        </a:solidFill>
        <a:latin typeface="Times New Roman" pitchFamily="18" charset="0"/>
        <a:ea typeface="WenQuanYi Zen Hei" charset="0"/>
        <a:cs typeface="WenQuanYi Zen Hei" charset="0"/>
      </a:defRPr>
    </a:lvl7pPr>
    <a:lvl8pPr marL="3200400" algn="l" defTabSz="914400" rtl="0" eaLnBrk="1" latinLnBrk="0" hangingPunct="1">
      <a:defRPr sz="2400" kern="1200">
        <a:solidFill>
          <a:schemeClr val="bg1"/>
        </a:solidFill>
        <a:latin typeface="Times New Roman" pitchFamily="18" charset="0"/>
        <a:ea typeface="WenQuanYi Zen Hei" charset="0"/>
        <a:cs typeface="WenQuanYi Zen Hei" charset="0"/>
      </a:defRPr>
    </a:lvl8pPr>
    <a:lvl9pPr marL="3657600" algn="l" defTabSz="914400" rtl="0" eaLnBrk="1" latinLnBrk="0" hangingPunct="1">
      <a:defRPr sz="2400" kern="1200">
        <a:solidFill>
          <a:schemeClr val="bg1"/>
        </a:solidFill>
        <a:latin typeface="Times New Roman" pitchFamily="18" charset="0"/>
        <a:ea typeface="WenQuanYi Zen Hei" charset="0"/>
        <a:cs typeface="WenQuanYi Zen Hei"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74" y="3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96"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pPr>
              <a:defRPr/>
            </a:pPr>
            <a:fld id="{EE9E54F3-E763-49E3-919B-CC801F63779F}" type="datetimeFigureOut">
              <a:rPr lang="en-US"/>
              <a:pPr>
                <a:defRPr/>
              </a:pPr>
              <a:t>11/5/2014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pPr>
              <a:defRPr/>
            </a:pPr>
            <a:fld id="{7DF342DA-592B-4832-A545-04AB1E1BE7B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AutoShape 1"/>
          <p:cNvSpPr>
            <a:spLocks noChangeArrowheads="1"/>
          </p:cNvSpPr>
          <p:nvPr/>
        </p:nvSpPr>
        <p:spPr bwMode="auto">
          <a:xfrm>
            <a:off x="0" y="0"/>
            <a:ext cx="6934200" cy="9280525"/>
          </a:xfrm>
          <a:prstGeom prst="roundRect">
            <a:avLst>
              <a:gd name="adj" fmla="val 19"/>
            </a:avLst>
          </a:prstGeom>
          <a:solidFill>
            <a:srgbClr val="FFFFFF"/>
          </a:solidFill>
          <a:ln w="9360">
            <a:noFill/>
            <a:miter lim="800000"/>
            <a:headEnd/>
            <a:tailEnd/>
          </a:ln>
        </p:spPr>
        <p:txBody>
          <a:bodyPr wrap="none" anchor="ctr"/>
          <a:lstStyle/>
          <a:p>
            <a:pPr>
              <a:defRPr/>
            </a:pPr>
            <a:endParaRPr lang="en-US"/>
          </a:p>
        </p:txBody>
      </p:sp>
      <p:sp>
        <p:nvSpPr>
          <p:cNvPr id="22531" name="AutoShape 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2" name="AutoShape 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3" name="AutoShape 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4" name="AutoShape 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5" name="AutoShape 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6" name="AutoShape 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7" name="AutoShape 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8" name="AutoShape 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9" name="AutoShape 1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0" name="AutoShape 1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1" name="AutoShape 1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2" name="AutoShape 1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3" name="AutoShape 1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4" name="AutoShape 1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5" name="AutoShape 1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6" name="AutoShape 1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7" name="AutoShape 1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8" name="AutoShape 1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9" name="AutoShape 2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069" name="Rectangle 21"/>
          <p:cNvSpPr>
            <a:spLocks noGrp="1" noChangeArrowheads="1"/>
          </p:cNvSpPr>
          <p:nvPr>
            <p:ph type="hdr"/>
          </p:nvPr>
        </p:nvSpPr>
        <p:spPr bwMode="auto">
          <a:xfrm>
            <a:off x="3467100" y="41275"/>
            <a:ext cx="2782888"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2070" name="Rectangle 22"/>
          <p:cNvSpPr>
            <a:spLocks noGrp="1" noChangeArrowheads="1"/>
          </p:cNvSpPr>
          <p:nvPr>
            <p:ph type="dt"/>
          </p:nvPr>
        </p:nvSpPr>
        <p:spPr bwMode="auto">
          <a:xfrm>
            <a:off x="654050" y="41275"/>
            <a:ext cx="2705100"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18456" name="Rectangle 23"/>
          <p:cNvSpPr>
            <a:spLocks noGrp="1" noRot="1" noChangeAspect="1" noChangeArrowheads="1"/>
          </p:cNvSpPr>
          <p:nvPr>
            <p:ph type="sldImg"/>
          </p:nvPr>
        </p:nvSpPr>
        <p:spPr bwMode="auto">
          <a:xfrm>
            <a:off x="1152525" y="701675"/>
            <a:ext cx="4597400" cy="3436938"/>
          </a:xfrm>
          <a:prstGeom prst="rect">
            <a:avLst/>
          </a:prstGeom>
          <a:noFill/>
          <a:ln w="9525">
            <a:noFill/>
            <a:round/>
            <a:headEnd/>
            <a:tailEnd/>
          </a:ln>
        </p:spPr>
      </p:sp>
      <p:sp>
        <p:nvSpPr>
          <p:cNvPr id="2073" name="Rectangle 25"/>
          <p:cNvSpPr>
            <a:spLocks noGrp="1" noChangeArrowheads="1"/>
          </p:cNvSpPr>
          <p:nvPr>
            <p:ph type="ftr"/>
          </p:nvPr>
        </p:nvSpPr>
        <p:spPr bwMode="auto">
          <a:xfrm>
            <a:off x="3771900" y="8985250"/>
            <a:ext cx="2478088"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5pPr marL="457200" lvl="4" indent="0" algn="r">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ea typeface="DejaVu Sans" charset="0"/>
                <a:cs typeface="DejaVu Sans" charset="0"/>
              </a:defRPr>
            </a:lvl5pPr>
          </a:lstStyle>
          <a:p>
            <a:pPr lvl="4">
              <a:defRPr/>
            </a:pPr>
            <a:endParaRPr lang="en-US"/>
          </a:p>
        </p:txBody>
      </p:sp>
      <p:sp>
        <p:nvSpPr>
          <p:cNvPr id="2074" name="Rectangle 26"/>
          <p:cNvSpPr>
            <a:spLocks noGrp="1" noChangeArrowheads="1"/>
          </p:cNvSpPr>
          <p:nvPr>
            <p:ph type="sldNum"/>
          </p:nvPr>
        </p:nvSpPr>
        <p:spPr bwMode="auto">
          <a:xfrm>
            <a:off x="2933700" y="8985250"/>
            <a:ext cx="769938"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ea typeface="DejaVu Sans" charset="0"/>
                <a:cs typeface="DejaVu Sans" charset="0"/>
              </a:defRPr>
            </a:lvl1pPr>
          </a:lstStyle>
          <a:p>
            <a:pPr>
              <a:defRPr/>
            </a:pPr>
            <a:r>
              <a:rPr lang="en-US"/>
              <a:t>Page </a:t>
            </a:r>
            <a:fld id="{4D432505-7EB2-4971-B0CF-DB07FA7DD4B2}" type="slidenum">
              <a:rPr lang="en-US"/>
              <a:pPr>
                <a:defRPr/>
              </a:pPr>
              <a:t>‹#›</a:t>
            </a:fld>
            <a:endParaRPr lang="en-US"/>
          </a:p>
        </p:txBody>
      </p:sp>
      <p:sp>
        <p:nvSpPr>
          <p:cNvPr id="22555" name="Rectangle 27"/>
          <p:cNvSpPr>
            <a:spLocks noChangeArrowheads="1"/>
          </p:cNvSpPr>
          <p:nvPr/>
        </p:nvSpPr>
        <p:spPr bwMode="auto">
          <a:xfrm>
            <a:off x="723900" y="8985250"/>
            <a:ext cx="711200" cy="365125"/>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22556" name="Line 28"/>
          <p:cNvSpPr>
            <a:spLocks noChangeShapeType="1"/>
          </p:cNvSpPr>
          <p:nvPr/>
        </p:nvSpPr>
        <p:spPr bwMode="auto">
          <a:xfrm>
            <a:off x="723900" y="8983663"/>
            <a:ext cx="5486400" cy="1587"/>
          </a:xfrm>
          <a:prstGeom prst="line">
            <a:avLst/>
          </a:prstGeom>
          <a:noFill/>
          <a:ln w="12600">
            <a:solidFill>
              <a:srgbClr val="000000"/>
            </a:solidFill>
            <a:miter lim="800000"/>
            <a:headEnd/>
            <a:tailEnd/>
          </a:ln>
        </p:spPr>
        <p:txBody>
          <a:bodyPr/>
          <a:lstStyle/>
          <a:p>
            <a:pPr>
              <a:defRPr/>
            </a:pPr>
            <a:endParaRPr lang="en-US"/>
          </a:p>
        </p:txBody>
      </p:sp>
      <p:sp>
        <p:nvSpPr>
          <p:cNvPr id="22557" name="Line 29"/>
          <p:cNvSpPr>
            <a:spLocks noChangeShapeType="1"/>
          </p:cNvSpPr>
          <p:nvPr/>
        </p:nvSpPr>
        <p:spPr bwMode="auto">
          <a:xfrm>
            <a:off x="647700" y="296863"/>
            <a:ext cx="5638800" cy="1587"/>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26"/>
          <p:cNvSpPr>
            <a:spLocks noGrp="1" noChangeArrowheads="1"/>
          </p:cNvSpPr>
          <p:nvPr>
            <p:ph type="sldNum" sz="quarter"/>
          </p:nvPr>
        </p:nvSpPr>
        <p:spPr>
          <a:noFill/>
        </p:spPr>
        <p:txBody>
          <a:bodyPr/>
          <a:lstStyle/>
          <a:p>
            <a:r>
              <a:rPr lang="en-US" smtClean="0"/>
              <a:t>Page </a:t>
            </a:r>
            <a:fld id="{C2817686-41F0-4B6C-8A31-DCA8EEAA7082}" type="slidenum">
              <a:rPr lang="en-US" smtClean="0"/>
              <a:pPr/>
              <a:t>1</a:t>
            </a:fld>
            <a:endParaRPr lang="en-US" smtClean="0"/>
          </a:p>
        </p:txBody>
      </p:sp>
      <p:sp>
        <p:nvSpPr>
          <p:cNvPr id="19459"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19460"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dirty="0"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11</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26"/>
          <p:cNvSpPr>
            <a:spLocks noGrp="1" noChangeArrowheads="1"/>
          </p:cNvSpPr>
          <p:nvPr>
            <p:ph type="sldNum" sz="quarter"/>
          </p:nvPr>
        </p:nvSpPr>
        <p:spPr>
          <a:noFill/>
        </p:spPr>
        <p:txBody>
          <a:bodyPr/>
          <a:lstStyle/>
          <a:p>
            <a:r>
              <a:rPr lang="en-US" smtClean="0"/>
              <a:t>Page </a:t>
            </a:r>
            <a:fld id="{E55BB8D1-24CA-4915-A24D-C9EEBC16A379}" type="slidenum">
              <a:rPr lang="en-US" smtClean="0"/>
              <a:pPr/>
              <a:t>12</a:t>
            </a:fld>
            <a:endParaRPr lang="en-US" smtClean="0"/>
          </a:p>
        </p:txBody>
      </p:sp>
      <p:sp>
        <p:nvSpPr>
          <p:cNvPr id="27651"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7652"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26"/>
          <p:cNvSpPr>
            <a:spLocks noGrp="1" noChangeArrowheads="1"/>
          </p:cNvSpPr>
          <p:nvPr>
            <p:ph type="sldNum" sz="quarter"/>
          </p:nvPr>
        </p:nvSpPr>
        <p:spPr>
          <a:noFill/>
        </p:spPr>
        <p:txBody>
          <a:bodyPr/>
          <a:lstStyle/>
          <a:p>
            <a:r>
              <a:rPr lang="en-US" smtClean="0"/>
              <a:t>Page </a:t>
            </a:r>
            <a:fld id="{DFDB259E-C18A-4E78-B56E-0FE5E950EF23}" type="slidenum">
              <a:rPr lang="en-US" smtClean="0"/>
              <a:pPr/>
              <a:t>2</a:t>
            </a:fld>
            <a:endParaRPr lang="en-US" smtClean="0"/>
          </a:p>
        </p:txBody>
      </p:sp>
      <p:sp>
        <p:nvSpPr>
          <p:cNvPr id="20483"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20484"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26"/>
          <p:cNvSpPr>
            <a:spLocks noGrp="1" noChangeArrowheads="1"/>
          </p:cNvSpPr>
          <p:nvPr>
            <p:ph type="sldNum" sz="quarter"/>
          </p:nvPr>
        </p:nvSpPr>
        <p:spPr>
          <a:noFill/>
        </p:spPr>
        <p:txBody>
          <a:bodyPr/>
          <a:lstStyle/>
          <a:p>
            <a:r>
              <a:rPr lang="en-US" smtClean="0"/>
              <a:t>Page </a:t>
            </a:r>
            <a:fld id="{7BDC8960-A305-417B-AC3C-F0EF72E51BAD}" type="slidenum">
              <a:rPr lang="en-US" smtClean="0"/>
              <a:pPr/>
              <a:t>3</a:t>
            </a:fld>
            <a:endParaRPr lang="en-US" smtClean="0"/>
          </a:p>
        </p:txBody>
      </p:sp>
      <p:sp>
        <p:nvSpPr>
          <p:cNvPr id="2150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150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26"/>
          <p:cNvSpPr>
            <a:spLocks noGrp="1" noChangeArrowheads="1"/>
          </p:cNvSpPr>
          <p:nvPr>
            <p:ph type="sldNum" sz="quarter"/>
          </p:nvPr>
        </p:nvSpPr>
        <p:spPr>
          <a:noFill/>
        </p:spPr>
        <p:txBody>
          <a:bodyPr/>
          <a:lstStyle/>
          <a:p>
            <a:r>
              <a:rPr lang="en-US" smtClean="0"/>
              <a:t>Page </a:t>
            </a:r>
            <a:fld id="{0016BAE8-64E0-49ED-8EC9-BC0417F47ED5}" type="slidenum">
              <a:rPr lang="en-US" smtClean="0"/>
              <a:pPr/>
              <a:t>4</a:t>
            </a:fld>
            <a:endParaRPr lang="en-US" smtClean="0"/>
          </a:p>
        </p:txBody>
      </p:sp>
      <p:sp>
        <p:nvSpPr>
          <p:cNvPr id="22531"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22532"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26"/>
          <p:cNvSpPr>
            <a:spLocks noGrp="1" noChangeArrowheads="1"/>
          </p:cNvSpPr>
          <p:nvPr>
            <p:ph type="sldNum" sz="quarter"/>
          </p:nvPr>
        </p:nvSpPr>
        <p:spPr>
          <a:noFill/>
        </p:spPr>
        <p:txBody>
          <a:bodyPr/>
          <a:lstStyle/>
          <a:p>
            <a:r>
              <a:rPr lang="en-US" smtClean="0"/>
              <a:t>Page </a:t>
            </a:r>
            <a:fld id="{0AF53407-9626-402A-86E7-FD4D726BD480}" type="slidenum">
              <a:rPr lang="en-US" smtClean="0"/>
              <a:pPr/>
              <a:t>5</a:t>
            </a:fld>
            <a:endParaRPr lang="en-US" smtClean="0"/>
          </a:p>
        </p:txBody>
      </p:sp>
      <p:sp>
        <p:nvSpPr>
          <p:cNvPr id="23555" name="Rectangle 1"/>
          <p:cNvSpPr>
            <a:spLocks noGrp="1" noRot="1" noChangeAspect="1" noChangeArrowheads="1" noTextEdit="1"/>
          </p:cNvSpPr>
          <p:nvPr>
            <p:ph type="sldImg"/>
          </p:nvPr>
        </p:nvSpPr>
        <p:spPr>
          <a:xfrm>
            <a:off x="1155700" y="701675"/>
            <a:ext cx="4619625" cy="3465513"/>
          </a:xfrm>
          <a:solidFill>
            <a:srgbClr val="FFFFFF"/>
          </a:solidFill>
          <a:ln>
            <a:solidFill>
              <a:srgbClr val="000000"/>
            </a:solidFill>
            <a:miter lim="800000"/>
          </a:ln>
        </p:spPr>
      </p:sp>
      <p:sp>
        <p:nvSpPr>
          <p:cNvPr id="23556" name="Rectangle 2"/>
          <p:cNvSpPr>
            <a:spLocks noGrp="1" noChangeArrowheads="1"/>
          </p:cNvSpPr>
          <p:nvPr>
            <p:ph type="body" idx="1"/>
          </p:nvPr>
        </p:nvSpPr>
        <p:spPr bwMode="auto">
          <a:xfrm>
            <a:off x="923925" y="4408488"/>
            <a:ext cx="5083175" cy="4173537"/>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26"/>
          <p:cNvSpPr>
            <a:spLocks noGrp="1" noChangeArrowheads="1"/>
          </p:cNvSpPr>
          <p:nvPr>
            <p:ph type="sldNum" sz="quarter"/>
          </p:nvPr>
        </p:nvSpPr>
        <p:spPr>
          <a:noFill/>
        </p:spPr>
        <p:txBody>
          <a:bodyPr/>
          <a:lstStyle/>
          <a:p>
            <a:r>
              <a:rPr lang="en-US" smtClean="0"/>
              <a:t>Page </a:t>
            </a:r>
            <a:fld id="{E4149092-6416-49B4-86AF-83EF53B4030F}" type="slidenum">
              <a:rPr lang="en-US" smtClean="0"/>
              <a:pPr/>
              <a:t>7</a:t>
            </a:fld>
            <a:endParaRPr lang="en-US" smtClean="0"/>
          </a:p>
        </p:txBody>
      </p:sp>
      <p:sp>
        <p:nvSpPr>
          <p:cNvPr id="2457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458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26"/>
          <p:cNvSpPr>
            <a:spLocks noGrp="1" noChangeArrowheads="1"/>
          </p:cNvSpPr>
          <p:nvPr>
            <p:ph type="sldNum" sz="quarter"/>
          </p:nvPr>
        </p:nvSpPr>
        <p:spPr>
          <a:noFill/>
        </p:spPr>
        <p:txBody>
          <a:bodyPr/>
          <a:lstStyle/>
          <a:p>
            <a:r>
              <a:rPr lang="en-US" smtClean="0"/>
              <a:t>Page </a:t>
            </a:r>
            <a:fld id="{9A1EDDD6-985B-4AF9-AF8A-2DA6CB9EFE13}" type="slidenum">
              <a:rPr lang="en-US" smtClean="0"/>
              <a:pPr/>
              <a:t>8</a:t>
            </a:fld>
            <a:endParaRPr lang="en-US" smtClean="0"/>
          </a:p>
        </p:txBody>
      </p:sp>
      <p:sp>
        <p:nvSpPr>
          <p:cNvPr id="25603"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5604"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26"/>
          <p:cNvSpPr>
            <a:spLocks noGrp="1" noChangeArrowheads="1"/>
          </p:cNvSpPr>
          <p:nvPr>
            <p:ph type="sldNum" sz="quarter"/>
          </p:nvPr>
        </p:nvSpPr>
        <p:spPr>
          <a:noFill/>
        </p:spPr>
        <p:txBody>
          <a:bodyPr/>
          <a:lstStyle/>
          <a:p>
            <a:r>
              <a:rPr lang="en-US" smtClean="0"/>
              <a:t>Page </a:t>
            </a:r>
            <a:fld id="{387D5937-F60F-4B81-B014-85AB93A4529E}" type="slidenum">
              <a:rPr lang="en-US" smtClean="0"/>
              <a:pPr/>
              <a:t>9</a:t>
            </a:fld>
            <a:endParaRPr lang="en-US" smtClean="0"/>
          </a:p>
        </p:txBody>
      </p:sp>
      <p:sp>
        <p:nvSpPr>
          <p:cNvPr id="2662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662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26"/>
          <p:cNvSpPr>
            <a:spLocks noGrp="1" noChangeArrowheads="1"/>
          </p:cNvSpPr>
          <p:nvPr>
            <p:ph type="sldNum" sz="quarter"/>
          </p:nvPr>
        </p:nvSpPr>
        <p:spPr>
          <a:noFill/>
        </p:spPr>
        <p:txBody>
          <a:bodyPr/>
          <a:lstStyle/>
          <a:p>
            <a:r>
              <a:rPr lang="en-US" smtClean="0"/>
              <a:t>Page </a:t>
            </a:r>
            <a:fld id="{387D5937-F60F-4B81-B014-85AB93A4529E}" type="slidenum">
              <a:rPr lang="en-US" smtClean="0"/>
              <a:pPr/>
              <a:t>10</a:t>
            </a:fld>
            <a:endParaRPr lang="en-US" smtClean="0"/>
          </a:p>
        </p:txBody>
      </p:sp>
      <p:sp>
        <p:nvSpPr>
          <p:cNvPr id="2662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662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November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F601EA3F-9F08-4E1D-B3A9-2D336A9FA47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November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46852D60-5E27-4FF9-898F-525FA24D476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1288" y="685800"/>
            <a:ext cx="1935162" cy="6584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53088" cy="6584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November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3531F8DB-B3C3-452F-B274-2B9521AF24A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smtClean="0"/>
              <a:t>Click to edit Master title style</a:t>
            </a:r>
            <a:endParaRPr lang="en-US" dirty="0"/>
          </a:p>
        </p:txBody>
      </p:sp>
      <p:sp>
        <p:nvSpPr>
          <p:cNvPr id="3" name="Rectangle 3"/>
          <p:cNvSpPr>
            <a:spLocks noGrp="1" noChangeArrowheads="1"/>
          </p:cNvSpPr>
          <p:nvPr>
            <p:ph type="dt" idx="10"/>
          </p:nvPr>
        </p:nvSpPr>
        <p:spPr>
          <a:ln/>
        </p:spPr>
        <p:txBody>
          <a:bodyPr/>
          <a:lstStyle>
            <a:lvl1pPr>
              <a:defRPr/>
            </a:lvl1pPr>
          </a:lstStyle>
          <a:p>
            <a:pPr>
              <a:defRPr/>
            </a:pPr>
            <a:r>
              <a:rPr lang="en-US" dirty="0" smtClean="0"/>
              <a:t>November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E7AE79A8-F568-4467-A35C-14ADF946B6D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61E29E30-1B2E-4AC2-8201-36484AEB8FE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4010A444-5A6D-4BB8-B59B-A0FB5C439A4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4C294E2C-DDE6-4327-A823-9F0DBEDE895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6AA08AB7-0BE1-4630-9EC8-5DC53A18AAEB}"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Dietmar Eggert, Atmel</a:t>
            </a:r>
          </a:p>
        </p:txBody>
      </p:sp>
      <p:sp>
        <p:nvSpPr>
          <p:cNvPr id="9" name="Slide Number Placeholder 5"/>
          <p:cNvSpPr>
            <a:spLocks noGrp="1"/>
          </p:cNvSpPr>
          <p:nvPr>
            <p:ph type="sldNum" sz="quarter" idx="12"/>
          </p:nvPr>
        </p:nvSpPr>
        <p:spPr/>
        <p:txBody>
          <a:bodyPr/>
          <a:lstStyle>
            <a:lvl1pPr>
              <a:defRPr/>
            </a:lvl1pPr>
          </a:lstStyle>
          <a:p>
            <a:pPr>
              <a:defRPr/>
            </a:pPr>
            <a:fld id="{067E2902-E248-441F-8C25-5E77DE97B36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Dietmar Eggert, Atmel</a:t>
            </a:r>
          </a:p>
        </p:txBody>
      </p:sp>
      <p:sp>
        <p:nvSpPr>
          <p:cNvPr id="5" name="Slide Number Placeholder 5"/>
          <p:cNvSpPr>
            <a:spLocks noGrp="1"/>
          </p:cNvSpPr>
          <p:nvPr>
            <p:ph type="sldNum" sz="quarter" idx="12"/>
          </p:nvPr>
        </p:nvSpPr>
        <p:spPr/>
        <p:txBody>
          <a:bodyPr/>
          <a:lstStyle>
            <a:lvl1pPr>
              <a:defRPr/>
            </a:lvl1pPr>
          </a:lstStyle>
          <a:p>
            <a:pPr>
              <a:defRPr/>
            </a:pPr>
            <a:fld id="{42A1EFAB-D324-404B-B6A8-F1084B346148}"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a:t>Dietmar Eggert, Atmel</a:t>
            </a:r>
          </a:p>
        </p:txBody>
      </p:sp>
      <p:sp>
        <p:nvSpPr>
          <p:cNvPr id="4" name="Slide Number Placeholder 5"/>
          <p:cNvSpPr>
            <a:spLocks noGrp="1"/>
          </p:cNvSpPr>
          <p:nvPr>
            <p:ph type="sldNum" sz="quarter" idx="12"/>
          </p:nvPr>
        </p:nvSpPr>
        <p:spPr/>
        <p:txBody>
          <a:bodyPr/>
          <a:lstStyle>
            <a:lvl1pPr>
              <a:defRPr/>
            </a:lvl1pPr>
          </a:lstStyle>
          <a:p>
            <a:pPr>
              <a:defRPr/>
            </a:pPr>
            <a:fld id="{F92F91C7-1CB1-4CF0-BE63-1D9D8085B3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a:spLocks noGrp="1" noChangeArrowheads="1"/>
          </p:cNvSpPr>
          <p:nvPr>
            <p:ph type="dt" idx="10"/>
          </p:nvPr>
        </p:nvSpPr>
        <p:spPr/>
        <p:txBody>
          <a:bodyPr/>
          <a:lstStyle>
            <a:lvl1pPr>
              <a:defRPr sz="1600"/>
            </a:lvl1pPr>
          </a:lstStyle>
          <a:p>
            <a:pPr>
              <a:defRPr/>
            </a:pPr>
            <a:r>
              <a:rPr lang="en-US" dirty="0" smtClean="0"/>
              <a:t>November 2014</a:t>
            </a:r>
            <a:endParaRPr lang="en-US" dirty="0"/>
          </a:p>
        </p:txBody>
      </p:sp>
      <p:sp>
        <p:nvSpPr>
          <p:cNvPr id="5" name="Rectangle 4"/>
          <p:cNvSpPr>
            <a:spLocks noGrp="1" noChangeArrowheads="1"/>
          </p:cNvSpPr>
          <p:nvPr>
            <p:ph type="ftr" idx="11"/>
          </p:nvPr>
        </p:nvSpPr>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p:txBody>
          <a:bodyPr/>
          <a:lstStyle>
            <a:lvl1pPr>
              <a:defRPr/>
            </a:lvl1pPr>
          </a:lstStyle>
          <a:p>
            <a:pPr>
              <a:defRPr/>
            </a:pPr>
            <a:r>
              <a:rPr lang="en-US"/>
              <a:t>Slide </a:t>
            </a:r>
            <a:fld id="{ED6A34DB-741E-4F56-986A-3E22A817273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6D3AAC7E-0002-46CF-9523-8323A585776E}"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06B3CF12-D49B-423B-9D57-559C334EDFEB}"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032E6A5F-0821-4637-87BF-D75DDE6F9C82}"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EFBC6520-DC83-4565-B943-7850DE88914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November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2DCB1817-F481-4776-8286-107C447FB81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2325"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n-US" dirty="0" smtClean="0"/>
              <a:t>November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5C89EB37-7636-4EC6-B559-6283332F63A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n-US" dirty="0" smtClean="0"/>
              <a:t>November 2014</a:t>
            </a:r>
            <a:endParaRPr lang="en-US" dirty="0"/>
          </a:p>
        </p:txBody>
      </p:sp>
      <p:sp>
        <p:nvSpPr>
          <p:cNvPr id="8"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9" name="Rectangle 5"/>
          <p:cNvSpPr>
            <a:spLocks noGrp="1" noChangeArrowheads="1"/>
          </p:cNvSpPr>
          <p:nvPr>
            <p:ph type="sldNum" idx="12"/>
          </p:nvPr>
        </p:nvSpPr>
        <p:spPr>
          <a:ln/>
        </p:spPr>
        <p:txBody>
          <a:bodyPr/>
          <a:lstStyle>
            <a:lvl1pPr>
              <a:defRPr/>
            </a:lvl1pPr>
          </a:lstStyle>
          <a:p>
            <a:pPr>
              <a:defRPr/>
            </a:pPr>
            <a:r>
              <a:rPr lang="en-US"/>
              <a:t>Slide </a:t>
            </a:r>
            <a:fld id="{DDFCB8D2-88F5-4B62-A493-1068F0366B5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n-US" dirty="0" smtClean="0"/>
              <a:t>November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14457DBB-C83E-4417-AF38-EDC726C61A4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dirty="0" smtClean="0"/>
              <a:t>November 2014</a:t>
            </a:r>
            <a:endParaRPr lang="en-US" dirty="0"/>
          </a:p>
        </p:txBody>
      </p:sp>
      <p:sp>
        <p:nvSpPr>
          <p:cNvPr id="3"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4" name="Rectangle 5"/>
          <p:cNvSpPr>
            <a:spLocks noGrp="1" noChangeArrowheads="1"/>
          </p:cNvSpPr>
          <p:nvPr>
            <p:ph type="sldNum" idx="12"/>
          </p:nvPr>
        </p:nvSpPr>
        <p:spPr>
          <a:ln/>
        </p:spPr>
        <p:txBody>
          <a:bodyPr/>
          <a:lstStyle>
            <a:lvl1pPr>
              <a:defRPr/>
            </a:lvl1pPr>
          </a:lstStyle>
          <a:p>
            <a:pPr>
              <a:defRPr/>
            </a:pPr>
            <a:r>
              <a:rPr lang="en-US"/>
              <a:t>Slide </a:t>
            </a:r>
            <a:fld id="{39E5D786-99D5-4335-9743-788FE992B2B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86200" y="100488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dirty="0" smtClean="0"/>
              <a:t>November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F3B23BCD-4ED2-4931-ACBE-F8EC1FE8B86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dirty="0" smtClean="0"/>
              <a:t>November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A8A7FE31-663D-4DF2-BC1E-B912D9359DF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685800" y="1981200"/>
            <a:ext cx="7740650" cy="528955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2" name="Rectangle 3"/>
          <p:cNvSpPr>
            <a:spLocks noGrp="1" noChangeArrowheads="1"/>
          </p:cNvSpPr>
          <p:nvPr>
            <p:ph type="dt"/>
          </p:nvPr>
        </p:nvSpPr>
        <p:spPr bwMode="auto">
          <a:xfrm>
            <a:off x="685800" y="227013"/>
            <a:ext cx="20256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itchFamily="16" charset="0"/>
                <a:ea typeface="+mn-ea"/>
                <a:cs typeface="+mn-cs"/>
              </a:defRPr>
            </a:lvl1pPr>
          </a:lstStyle>
          <a:p>
            <a:pPr>
              <a:defRPr/>
            </a:pPr>
            <a:r>
              <a:rPr lang="en-US" dirty="0" smtClean="0"/>
              <a:t>November 2014</a:t>
            </a:r>
            <a:endParaRPr lang="en-US" dirty="0"/>
          </a:p>
        </p:txBody>
      </p:sp>
      <p:sp>
        <p:nvSpPr>
          <p:cNvPr id="1028" name="Rectangle 4"/>
          <p:cNvSpPr>
            <a:spLocks noGrp="1" noChangeArrowheads="1"/>
          </p:cNvSpPr>
          <p:nvPr>
            <p:ph type="ftr"/>
          </p:nvPr>
        </p:nvSpPr>
        <p:spPr bwMode="auto">
          <a:xfrm>
            <a:off x="5486400" y="6475413"/>
            <a:ext cx="30924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latin typeface="Times New Roman" pitchFamily="16" charset="0"/>
                <a:ea typeface="+mn-ea"/>
                <a:cs typeface="+mn-cs"/>
              </a:defRPr>
            </a:lvl1pPr>
          </a:lstStyle>
          <a:p>
            <a:pPr>
              <a:defRPr/>
            </a:pPr>
            <a:r>
              <a:rPr lang="en-US"/>
              <a:t>Dietmar Eggert, Atmel</a:t>
            </a:r>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defRPr>
            </a:lvl1pPr>
          </a:lstStyle>
          <a:p>
            <a:pPr>
              <a:defRPr/>
            </a:pPr>
            <a:r>
              <a:rPr lang="en-US"/>
              <a:t>Slide </a:t>
            </a:r>
            <a:fld id="{3226B69F-9D15-422C-8A5A-1EB8680E012C}" type="slidenum">
              <a:rPr lang="en-US"/>
              <a:pPr>
                <a:defRPr/>
              </a:pPr>
              <a:t>‹#›</a:t>
            </a:fld>
            <a:endParaRPr lang="en-US"/>
          </a:p>
        </p:txBody>
      </p:sp>
      <p:sp>
        <p:nvSpPr>
          <p:cNvPr id="1031" name="Rectangle 6"/>
          <p:cNvSpPr>
            <a:spLocks noChangeArrowheads="1"/>
          </p:cNvSpPr>
          <p:nvPr/>
        </p:nvSpPr>
        <p:spPr bwMode="auto">
          <a:xfrm>
            <a:off x="4800600" y="89813"/>
            <a:ext cx="4160838" cy="430887"/>
          </a:xfrm>
          <a:prstGeom prst="rect">
            <a:avLst/>
          </a:prstGeom>
          <a:noFill/>
          <a:ln w="9525">
            <a:noFill/>
            <a:round/>
            <a:headEnd/>
            <a:tailEnd/>
          </a:ln>
        </p:spPr>
        <p:txBody>
          <a:bodyPr lIns="0" tIns="0" rIns="0" bIns="0" anchor="b">
            <a:spAutoFit/>
          </a:bodyPr>
          <a:lstStyle/>
          <a:p>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b="1" dirty="0" smtClean="0">
                <a:solidFill>
                  <a:schemeClr val="tx1"/>
                </a:solidFill>
              </a:rPr>
              <a:t>                                       IEEE-15-14-0633-00-004r</a:t>
            </a:r>
            <a:r>
              <a:rPr lang="en-US" sz="1400" b="1" dirty="0" smtClean="0"/>
              <a:t>15-13-0310-00-004q</a:t>
            </a:r>
            <a:endParaRPr lang="en-US" sz="1400" b="1" dirty="0">
              <a:solidFill>
                <a:schemeClr val="tx1"/>
              </a:solidFill>
            </a:endParaRPr>
          </a:p>
        </p:txBody>
      </p:sp>
      <p:sp>
        <p:nvSpPr>
          <p:cNvPr id="1032" name="Line 7"/>
          <p:cNvSpPr>
            <a:spLocks noChangeShapeType="1"/>
          </p:cNvSpPr>
          <p:nvPr/>
        </p:nvSpPr>
        <p:spPr bwMode="auto">
          <a:xfrm>
            <a:off x="685800" y="609600"/>
            <a:ext cx="7772400" cy="1588"/>
          </a:xfrm>
          <a:prstGeom prst="line">
            <a:avLst/>
          </a:prstGeom>
          <a:noFill/>
          <a:ln w="12600">
            <a:solidFill>
              <a:srgbClr val="000000"/>
            </a:solidFill>
            <a:miter lim="800000"/>
            <a:headEnd/>
            <a:tailEnd/>
          </a:ln>
        </p:spPr>
        <p:txBody>
          <a:bodyPr/>
          <a:lstStyle/>
          <a:p>
            <a:pPr>
              <a:defRPr/>
            </a:pPr>
            <a:endParaRPr lang="en-US"/>
          </a:p>
        </p:txBody>
      </p:sp>
      <p:sp>
        <p:nvSpPr>
          <p:cNvPr id="1033" name="Rectangle 8"/>
          <p:cNvSpPr>
            <a:spLocks noChangeArrowheads="1"/>
          </p:cNvSpPr>
          <p:nvPr/>
        </p:nvSpPr>
        <p:spPr bwMode="auto">
          <a:xfrm>
            <a:off x="685800" y="6475413"/>
            <a:ext cx="914400" cy="182562"/>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1034"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4032" r:id="rId1"/>
    <p:sldLayoutId id="2147484054" r:id="rId2"/>
    <p:sldLayoutId id="2147484033" r:id="rId3"/>
    <p:sldLayoutId id="2147484034" r:id="rId4"/>
    <p:sldLayoutId id="2147484035" r:id="rId5"/>
    <p:sldLayoutId id="2147484036" r:id="rId6"/>
    <p:sldLayoutId id="2147484037" r:id="rId7"/>
    <p:sldLayoutId id="2147484038" r:id="rId8"/>
    <p:sldLayoutId id="2147484039" r:id="rId9"/>
    <p:sldLayoutId id="2147484040" r:id="rId10"/>
    <p:sldLayoutId id="2147484041" r:id="rId11"/>
    <p:sldLayoutId id="2147484042" r:id="rId12"/>
  </p:sldLayoutIdLst>
  <p:timing>
    <p:tnLst>
      <p:par>
        <p:cTn id="1" dur="indefinite" restart="never" nodeType="tmRoot"/>
      </p:par>
    </p:tnLst>
  </p:timing>
  <p:hf hdr="0"/>
  <p:txStyles>
    <p:titleStyle>
      <a:lvl1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dirty="0" smtClean="0"/>
              <a:t>May,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Dietmar Eggert, Atmel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EA668E-2670-4627-9179-705F80318AB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 id="2147484048" r:id="rId6"/>
    <p:sldLayoutId id="2147484049" r:id="rId7"/>
    <p:sldLayoutId id="2147484050" r:id="rId8"/>
    <p:sldLayoutId id="2147484051" r:id="rId9"/>
    <p:sldLayoutId id="2147484052" r:id="rId10"/>
    <p:sldLayoutId id="2147484053" r:id="rId11"/>
  </p:sldLayoutIdLst>
  <p:timing>
    <p:tnLst>
      <p:par>
        <p:cTn id="1" dur="indefinite" restart="never" nodeType="tmRoot"/>
      </p:par>
    </p:tnLst>
  </p:timing>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Date Placeholder 2"/>
          <p:cNvSpPr>
            <a:spLocks noGrp="1"/>
          </p:cNvSpPr>
          <p:nvPr>
            <p:ph type="dt" idx="10"/>
          </p:nvPr>
        </p:nvSpPr>
        <p:spPr/>
        <p:txBody>
          <a:bodyPr/>
          <a:lstStyle/>
          <a:p>
            <a:pPr>
              <a:defRPr/>
            </a:pPr>
            <a:r>
              <a:rPr lang="en-US" sz="1600" dirty="0" smtClean="0"/>
              <a:t>November 2014</a:t>
            </a:r>
            <a:endParaRPr lang="en-US" sz="1600" dirty="0"/>
          </a:p>
        </p:txBody>
      </p:sp>
      <p:sp>
        <p:nvSpPr>
          <p:cNvPr id="4099" name="Footer Placeholder 3"/>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4100"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ABBA953B-2E03-4F48-B453-E4A0068F36D9}"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smtClean="0"/>
          </a:p>
        </p:txBody>
      </p:sp>
      <p:sp>
        <p:nvSpPr>
          <p:cNvPr id="7" name="Rectangle 1"/>
          <p:cNvSpPr>
            <a:spLocks noChangeArrowheads="1"/>
          </p:cNvSpPr>
          <p:nvPr/>
        </p:nvSpPr>
        <p:spPr bwMode="auto">
          <a:xfrm>
            <a:off x="152400" y="609600"/>
            <a:ext cx="8991600" cy="4279900"/>
          </a:xfrm>
          <a:prstGeom prst="rect">
            <a:avLst/>
          </a:prstGeom>
          <a:noFill/>
          <a:ln w="9525">
            <a:noFill/>
            <a:round/>
            <a:headEnd/>
            <a:tailEnd/>
          </a:ln>
          <a:effectLst/>
        </p:spPr>
        <p:txBody>
          <a:bodyPr lIns="90000" tIns="46800" rIns="90000" bIns="46800">
            <a:spAutoFit/>
          </a:bodyP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u="sng" dirty="0">
                <a:solidFill>
                  <a:srgbClr val="000000"/>
                </a:solidFill>
                <a:effectLst>
                  <a:outerShdw blurRad="38100" dist="38100" dir="2700000" algn="tl">
                    <a:srgbClr val="C0C0C0"/>
                  </a:outerShdw>
                </a:effectLst>
              </a:rPr>
              <a:t>Project: IEEE P802.15 Working Group for Wireless Personal Area Networks (WPANs)</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Submission Title:</a:t>
            </a:r>
            <a:r>
              <a:rPr lang="en-US" sz="1800" dirty="0">
                <a:solidFill>
                  <a:srgbClr val="000000"/>
                </a:solidFill>
              </a:rPr>
              <a:t> </a:t>
            </a:r>
            <a:r>
              <a:rPr lang="en-US" sz="1800" dirty="0" smtClean="0">
                <a:solidFill>
                  <a:srgbClr val="000000"/>
                </a:solidFill>
              </a:rPr>
              <a:t>TG4r November 2014 opening and session outline</a:t>
            </a: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Date Submitted:</a:t>
            </a:r>
            <a:r>
              <a:rPr lang="en-US" sz="1800" dirty="0">
                <a:solidFill>
                  <a:srgbClr val="000000"/>
                </a:solidFill>
              </a:rPr>
              <a:t> </a:t>
            </a:r>
            <a:r>
              <a:rPr lang="en-US" sz="1800" dirty="0" smtClean="0">
                <a:solidFill>
                  <a:srgbClr val="000000"/>
                </a:solidFill>
              </a:rPr>
              <a:t> November 2014</a:t>
            </a:r>
            <a:endParaRPr lang="en-US" sz="1800" dirty="0">
              <a:solidFill>
                <a:srgbClr val="000000"/>
              </a:solidFill>
            </a:endParaRPr>
          </a:p>
          <a:p>
            <a:pPr eaLnBrk="1">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Source:</a:t>
            </a:r>
            <a:r>
              <a:rPr lang="en-US" sz="1800" dirty="0">
                <a:solidFill>
                  <a:srgbClr val="000000"/>
                </a:solidFill>
                <a:ea typeface="DejaVu Sans" charset="0"/>
                <a:cs typeface="DejaVu Sans" charset="0"/>
              </a:rPr>
              <a:t>  </a:t>
            </a:r>
            <a:r>
              <a:rPr lang="en-US" sz="1800" dirty="0"/>
              <a:t>SS </a:t>
            </a:r>
            <a:r>
              <a:rPr lang="en-US" sz="1800" dirty="0">
                <a:solidFill>
                  <a:schemeClr val="tx1"/>
                </a:solidFill>
              </a:rPr>
              <a:t>Dietmar Eggert, Atmel</a:t>
            </a:r>
            <a:endParaRPr lang="en-US" sz="1800" dirty="0">
              <a:solidFill>
                <a:srgbClr val="000000"/>
              </a:solidFill>
              <a:ea typeface="DejaVu Sans" charset="0"/>
              <a:cs typeface="DejaVu Sans" charset="0"/>
            </a:endParaRPr>
          </a:p>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a:solidFill>
                  <a:srgbClr val="000000"/>
                </a:solidFill>
                <a:ea typeface="DejaVu Sans" charset="0"/>
                <a:cs typeface="DejaVu Sans" charset="0"/>
              </a:rPr>
              <a:t>                     </a:t>
            </a:r>
            <a:r>
              <a:rPr lang="en-US" sz="1800" dirty="0" err="1" smtClean="0">
                <a:solidFill>
                  <a:srgbClr val="000000"/>
                </a:solidFill>
                <a:ea typeface="DejaVu Sans" charset="0"/>
                <a:cs typeface="DejaVu Sans" charset="0"/>
              </a:rPr>
              <a:t>Koenigsbruecker</a:t>
            </a:r>
            <a:r>
              <a:rPr lang="en-US" sz="1800" dirty="0" smtClean="0">
                <a:solidFill>
                  <a:srgbClr val="000000"/>
                </a:solidFill>
                <a:ea typeface="DejaVu Sans" charset="0"/>
                <a:cs typeface="DejaVu Sans" charset="0"/>
              </a:rPr>
              <a:t> </a:t>
            </a:r>
            <a:r>
              <a:rPr lang="en-US" sz="1800" dirty="0">
                <a:solidFill>
                  <a:srgbClr val="000000"/>
                </a:solidFill>
                <a:ea typeface="DejaVu Sans" charset="0"/>
                <a:cs typeface="DejaVu Sans" charset="0"/>
              </a:rPr>
              <a:t>Str. 61, Dresden, Germany</a:t>
            </a: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Abstract:</a:t>
            </a:r>
            <a:r>
              <a:rPr lang="en-US" sz="1800" dirty="0">
                <a:solidFill>
                  <a:srgbClr val="000000"/>
                </a:solidFill>
                <a:ea typeface="DejaVu Sans" charset="0"/>
                <a:cs typeface="DejaVu Sans" charset="0"/>
              </a:rPr>
              <a:t>     </a:t>
            </a:r>
            <a:r>
              <a:rPr lang="en-US" sz="1800" dirty="0" smtClean="0">
                <a:solidFill>
                  <a:srgbClr val="000000"/>
                </a:solidFill>
                <a:ea typeface="DejaVu Sans" charset="0"/>
                <a:cs typeface="DejaVu Sans" charset="0"/>
              </a:rPr>
              <a:t>Opening </a:t>
            </a:r>
            <a:r>
              <a:rPr lang="en-US" sz="1800" dirty="0">
                <a:solidFill>
                  <a:srgbClr val="000000"/>
                </a:solidFill>
                <a:ea typeface="DejaVu Sans" charset="0"/>
                <a:cs typeface="DejaVu Sans" charset="0"/>
              </a:rPr>
              <a:t>and support of session</a:t>
            </a: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Purpose:</a:t>
            </a:r>
            <a:r>
              <a:rPr lang="en-US" sz="1800" dirty="0">
                <a:solidFill>
                  <a:srgbClr val="000000"/>
                </a:solidFill>
                <a:ea typeface="DejaVu Sans" charset="0"/>
                <a:cs typeface="DejaVu Sans" charset="0"/>
              </a:rPr>
              <a:t>	Overview of activities during the meeting</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Notice:</a:t>
            </a:r>
            <a:r>
              <a:rPr lang="en-US" sz="1800" dirty="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Release:</a:t>
            </a:r>
            <a:r>
              <a:rPr lang="en-US" sz="1800" dirty="0">
                <a:solidFill>
                  <a:srgbClr val="000000"/>
                </a:solidFill>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t>November 2014</a:t>
            </a:r>
            <a:endParaRPr lang="en-US" dirty="0"/>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2292"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6DA1B59B-4E7B-4487-AB4D-CF7E3F294D82}"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10</a:t>
            </a:fld>
            <a:endParaRPr lang="en-US" sz="1200" smtClean="0"/>
          </a:p>
        </p:txBody>
      </p:sp>
      <p:sp>
        <p:nvSpPr>
          <p:cNvPr id="12293"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Approval of Agenda for Antonio, </a:t>
            </a:r>
            <a:br>
              <a:rPr lang="en-US" dirty="0" smtClean="0"/>
            </a:br>
            <a:r>
              <a:rPr lang="en-US" dirty="0" smtClean="0"/>
              <a:t>November 2014</a:t>
            </a:r>
          </a:p>
        </p:txBody>
      </p:sp>
      <p:sp>
        <p:nvSpPr>
          <p:cNvPr id="12294" name="Rectangle 2"/>
          <p:cNvSpPr>
            <a:spLocks noGrp="1" noChangeArrowheads="1"/>
          </p:cNvSpPr>
          <p:nvPr>
            <p:ph type="body" idx="1"/>
          </p:nvPr>
        </p:nvSpPr>
        <p:spPr>
          <a:xfrm>
            <a:off x="304800" y="1981200"/>
            <a:ext cx="8839200" cy="4106863"/>
          </a:xfrm>
        </p:spPr>
        <p:txBody>
          <a:bodyPr/>
          <a:lstStyle/>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pt-BR" sz="2800" dirty="0" smtClean="0">
                <a:latin typeface="Times New Roman" pitchFamily="18" charset="0"/>
              </a:rPr>
              <a:t>15-14-0616-02-004r-TG4r DMT November 2014 Agenda.xls</a:t>
            </a: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sz="2800"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800" dirty="0" smtClean="0">
                <a:latin typeface="Times New Roman" pitchFamily="18" charset="0"/>
              </a:rPr>
              <a:t>Moved: Ivan Reede</a:t>
            </a: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800" dirty="0" smtClean="0">
                <a:latin typeface="Times New Roman" pitchFamily="18" charset="0"/>
              </a:rPr>
              <a:t>Second: Kunal Shah</a:t>
            </a: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dirty="0" smtClean="0">
                <a:latin typeface="Times New Roman" pitchFamily="18" charset="0"/>
              </a:rPr>
              <a:t>Agenda approved with unanimous consent</a:t>
            </a: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t>November 2014</a:t>
            </a:r>
            <a:endParaRPr lang="en-US" dirty="0"/>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11</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Change of Leadership</a:t>
            </a:r>
          </a:p>
        </p:txBody>
      </p:sp>
      <p:sp>
        <p:nvSpPr>
          <p:cNvPr id="12294" name="Rectangle 2"/>
          <p:cNvSpPr>
            <a:spLocks noGrp="1" noChangeArrowheads="1"/>
          </p:cNvSpPr>
          <p:nvPr>
            <p:ph type="body" idx="1"/>
          </p:nvPr>
        </p:nvSpPr>
        <p:spPr>
          <a:xfrm>
            <a:off x="685800" y="1219200"/>
            <a:ext cx="7764463" cy="4106863"/>
          </a:xfrm>
        </p:spPr>
        <p:txBody>
          <a:bodyPr/>
          <a:lstStyle/>
          <a:p>
            <a:pPr>
              <a:defRPr/>
            </a:pPr>
            <a:r>
              <a:rPr lang="en-US" sz="2000" dirty="0" smtClean="0">
                <a:solidFill>
                  <a:schemeClr val="tx1"/>
                </a:solidFill>
                <a:latin typeface="+mj-lt"/>
              </a:rPr>
              <a:t>Call for Application for positions of:</a:t>
            </a:r>
          </a:p>
          <a:p>
            <a:pPr>
              <a:buFont typeface="Arial" pitchFamily="34" charset="0"/>
              <a:buChar char="•"/>
              <a:defRPr/>
            </a:pPr>
            <a:r>
              <a:rPr lang="en-US" sz="2000" dirty="0" smtClean="0">
                <a:solidFill>
                  <a:schemeClr val="tx1"/>
                </a:solidFill>
                <a:latin typeface="+mj-lt"/>
              </a:rPr>
              <a:t>Chair</a:t>
            </a:r>
          </a:p>
          <a:p>
            <a:pPr>
              <a:buFont typeface="Arial" pitchFamily="34" charset="0"/>
              <a:buChar char="•"/>
              <a:defRPr/>
            </a:pPr>
            <a:r>
              <a:rPr lang="en-US" sz="2000" dirty="0" smtClean="0">
                <a:solidFill>
                  <a:schemeClr val="tx1"/>
                </a:solidFill>
                <a:latin typeface="+mj-lt"/>
              </a:rPr>
              <a:t>Vice-Chair</a:t>
            </a:r>
          </a:p>
          <a:p>
            <a:pPr>
              <a:buFont typeface="Arial" pitchFamily="34" charset="0"/>
              <a:buChar char="•"/>
              <a:defRPr/>
            </a:pPr>
            <a:r>
              <a:rPr lang="en-US" sz="2000" dirty="0" smtClean="0">
                <a:solidFill>
                  <a:schemeClr val="tx1"/>
                </a:solidFill>
                <a:latin typeface="+mj-lt"/>
              </a:rPr>
              <a:t>Editor</a:t>
            </a:r>
          </a:p>
          <a:p>
            <a:pPr>
              <a:defRPr/>
            </a:pPr>
            <a:endParaRPr lang="en-US" sz="2400" i="1" dirty="0" smtClean="0">
              <a:latin typeface="+mj-lt"/>
            </a:endParaRPr>
          </a:p>
          <a:p>
            <a:pPr>
              <a:defRPr/>
            </a:pPr>
            <a:r>
              <a:rPr lang="en-US" sz="2400" i="1" dirty="0" smtClean="0">
                <a:latin typeface="+mj-lt"/>
              </a:rPr>
              <a:t>. </a:t>
            </a: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t>November 2014</a:t>
            </a:r>
            <a:endParaRPr lang="en-US" dirty="0"/>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331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0432D82-D56E-4233-8B9D-63A37F268A4C}"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12</a:t>
            </a:fld>
            <a:endParaRPr lang="en-US" sz="1200" smtClean="0"/>
          </a:p>
        </p:txBody>
      </p:sp>
      <p:sp>
        <p:nvSpPr>
          <p:cNvPr id="13317" name="Rectangle 1"/>
          <p:cNvSpPr>
            <a:spLocks noGrp="1" noChangeArrowheads="1"/>
          </p:cNvSpPr>
          <p:nvPr>
            <p:ph type="title"/>
          </p:nvPr>
        </p:nvSpPr>
        <p:spPr>
          <a:xfrm>
            <a:off x="304800" y="685801"/>
            <a:ext cx="8458200" cy="533400"/>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Outlook</a:t>
            </a:r>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637958014"/>
              </p:ext>
            </p:extLst>
          </p:nvPr>
        </p:nvGraphicFramePr>
        <p:xfrm>
          <a:off x="609600" y="1523999"/>
          <a:ext cx="8217058" cy="4439645"/>
        </p:xfrm>
        <a:graphic>
          <a:graphicData uri="http://schemas.openxmlformats.org/drawingml/2006/table">
            <a:tbl>
              <a:tblPr/>
              <a:tblGrid>
                <a:gridCol w="435372"/>
                <a:gridCol w="2809158"/>
                <a:gridCol w="400915"/>
                <a:gridCol w="516016"/>
                <a:gridCol w="514277"/>
                <a:gridCol w="512538"/>
                <a:gridCol w="519494"/>
                <a:gridCol w="392220"/>
                <a:gridCol w="400915"/>
                <a:gridCol w="400915"/>
                <a:gridCol w="513408"/>
                <a:gridCol w="400915"/>
                <a:gridCol w="400915"/>
              </a:tblGrid>
              <a:tr h="152414">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Approval of  PAR and CSD</a:t>
                      </a: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rPr>
                        <a:t>Technical Guidance Document</a:t>
                      </a: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8840">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Proposal</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Interest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Preliminary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Preliminary Propos.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077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7227">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Drafting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Alignment of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884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Build the first Draft for WG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WG Letter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5" name="Rectangle 1"/>
          <p:cNvSpPr>
            <a:spLocks noGrp="1" noChangeArrowheads="1"/>
          </p:cNvSpPr>
          <p:nvPr>
            <p:ph type="title"/>
          </p:nvPr>
        </p:nvSpPr>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Opening and Support of TG 4r Sessions</a:t>
            </a:r>
          </a:p>
        </p:txBody>
      </p:sp>
      <p:sp>
        <p:nvSpPr>
          <p:cNvPr id="5122" name="Date Placeholder 2"/>
          <p:cNvSpPr>
            <a:spLocks noGrp="1"/>
          </p:cNvSpPr>
          <p:nvPr>
            <p:ph type="dt" idx="10"/>
          </p:nvPr>
        </p:nvSpPr>
        <p:spPr/>
        <p:txBody>
          <a:bodyPr/>
          <a:lstStyle/>
          <a:p>
            <a:pPr>
              <a:defRPr/>
            </a:pPr>
            <a:r>
              <a:rPr lang="en-US" sz="1600" dirty="0" smtClean="0"/>
              <a:t>November 2014</a:t>
            </a:r>
            <a:endParaRPr lang="en-US" sz="1600" dirty="0"/>
          </a:p>
        </p:txBody>
      </p:sp>
      <p:sp>
        <p:nvSpPr>
          <p:cNvPr id="5123" name="Footer Placeholder 3"/>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5124"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32133BA4-5013-4288-92ED-F4A34983D317}"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a:t>
            </a:fld>
            <a:endParaRPr lang="en-US" sz="1200" smtClean="0"/>
          </a:p>
        </p:txBody>
      </p:sp>
      <p:sp>
        <p:nvSpPr>
          <p:cNvPr id="4098" name="Rectangle 2"/>
          <p:cNvSpPr>
            <a:spLocks noGrp="1" noChangeArrowheads="1"/>
          </p:cNvSpPr>
          <p:nvPr>
            <p:ph idx="4294967295"/>
          </p:nvPr>
        </p:nvSpPr>
        <p:spPr>
          <a:xfrm>
            <a:off x="0" y="1600200"/>
            <a:ext cx="8229600" cy="4525963"/>
          </a:xfrm>
        </p:spPr>
        <p:txBody>
          <a:bodyPr lIns="0" tIns="0" rIns="0" bIns="0" anchor="ctr"/>
          <a:lstStyle/>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San Antonio, US</a:t>
            </a:r>
          </a:p>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November 2014</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dirty="0" smtClean="0"/>
              <a:t>November 2014</a:t>
            </a:r>
            <a:endParaRPr lang="en-US" dirty="0"/>
          </a:p>
        </p:txBody>
      </p:sp>
      <p:sp>
        <p:nvSpPr>
          <p:cNvPr id="6147"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6148" name="Slide Number Placeholder 5"/>
          <p:cNvSpPr>
            <a:spLocks noGrp="1"/>
          </p:cNvSpPr>
          <p:nvPr>
            <p:ph type="sldNum" sz="quarter" idx="12"/>
          </p:nvPr>
        </p:nvSpPr>
        <p:spPr>
          <a:xfrm>
            <a:off x="4191000" y="6477000"/>
            <a:ext cx="1112838" cy="1066800"/>
          </a:xfrm>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C51ACAD-6ABA-4B95-A695-2404F8FB2E9E}"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200" smtClean="0"/>
          </a:p>
        </p:txBody>
      </p:sp>
      <p:sp>
        <p:nvSpPr>
          <p:cNvPr id="6149"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Attendance</a:t>
            </a:r>
          </a:p>
        </p:txBody>
      </p:sp>
      <p:sp>
        <p:nvSpPr>
          <p:cNvPr id="6150" name="Rectangle 2"/>
          <p:cNvSpPr>
            <a:spLocks noGrp="1" noChangeArrowheads="1"/>
          </p:cNvSpPr>
          <p:nvPr>
            <p:ph type="body" idx="1"/>
          </p:nvPr>
        </p:nvSpPr>
        <p:spPr>
          <a:xfrm>
            <a:off x="685800" y="1981200"/>
            <a:ext cx="7764463" cy="4106863"/>
          </a:xfrm>
        </p:spPr>
        <p:txBody>
          <a:bodyPr/>
          <a:lstStyle/>
          <a:p>
            <a:pPr indent="-320675">
              <a:spcBef>
                <a:spcPts val="600"/>
              </a:spcBef>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smtClean="0">
              <a:solidFill>
                <a:srgbClr val="CCCCFF"/>
              </a:solidFill>
            </a:endParaRPr>
          </a:p>
          <a:p>
            <a:pPr indent="-320675" algn="just">
              <a:spcBef>
                <a:spcPts val="600"/>
              </a:spcBef>
              <a:buClrTx/>
              <a:buFont typeface="Arial"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3600" smtClean="0">
                <a:latin typeface="Times New Roman" pitchFamily="18" charset="0"/>
              </a:rPr>
              <a:t>Record your attendance</a:t>
            </a:r>
          </a:p>
          <a:p>
            <a:pPr indent="-320675" algn="just">
              <a:spcBef>
                <a:spcPts val="600"/>
              </a:spcBef>
              <a:buClr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3600" smtClean="0">
                <a:latin typeface="Times New Roman" pitchFamily="18" charset="0"/>
                <a:ea typeface="ＭＳ Ｐゴシック" pitchFamily="34" charset="-128"/>
              </a:rPr>
              <a:t>https://imat.ieee.org</a:t>
            </a:r>
          </a:p>
          <a:p>
            <a:pPr indent="-320675">
              <a:spcBef>
                <a:spcPts val="700"/>
              </a:spcBef>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3" name="Rectangle 1"/>
          <p:cNvSpPr>
            <a:spLocks noGrp="1" noChangeArrowheads="1"/>
          </p:cNvSpPr>
          <p:nvPr>
            <p:ph type="title"/>
          </p:nvPr>
        </p:nvSpPr>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Meeting Protocol</a:t>
            </a:r>
          </a:p>
        </p:txBody>
      </p:sp>
      <p:sp>
        <p:nvSpPr>
          <p:cNvPr id="7170" name="Date Placeholder 3"/>
          <p:cNvSpPr>
            <a:spLocks noGrp="1"/>
          </p:cNvSpPr>
          <p:nvPr>
            <p:ph type="dt" idx="10"/>
          </p:nvPr>
        </p:nvSpPr>
        <p:spPr/>
        <p:txBody>
          <a:bodyPr/>
          <a:lstStyle/>
          <a:p>
            <a:pPr>
              <a:defRPr/>
            </a:pPr>
            <a:r>
              <a:rPr lang="en-US" dirty="0" smtClean="0"/>
              <a:t>November 2014</a:t>
            </a:r>
            <a:endParaRPr lang="en-US" dirty="0"/>
          </a:p>
        </p:txBody>
      </p:sp>
      <p:sp>
        <p:nvSpPr>
          <p:cNvPr id="7171" name="Footer Placeholder 4"/>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7172" name="Slide Number Placeholder 5"/>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CE74F3A0-8619-4198-8F29-5C3A5640855A}"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200" smtClean="0"/>
          </a:p>
        </p:txBody>
      </p:sp>
      <p:sp>
        <p:nvSpPr>
          <p:cNvPr id="6146" name="Rectangle 2"/>
          <p:cNvSpPr>
            <a:spLocks noGrp="1" noChangeArrowheads="1"/>
          </p:cNvSpPr>
          <p:nvPr>
            <p:ph idx="4294967295"/>
          </p:nvPr>
        </p:nvSpPr>
        <p:spPr>
          <a:xfrm>
            <a:off x="609600" y="1600200"/>
            <a:ext cx="8229600" cy="4525963"/>
          </a:xfrm>
        </p:spPr>
        <p:txBody>
          <a:bodyPr/>
          <a:lstStyle/>
          <a:p>
            <a:pPr marL="0" indent="0" algn="just">
              <a:buClrTx/>
              <a:buFont typeface="Arial" pitchFamily="34" charset="0"/>
              <a:buChar char="•"/>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defRPr/>
            </a:pPr>
            <a:r>
              <a:rPr lang="en-US" dirty="0" smtClean="0">
                <a:latin typeface="+mj-lt"/>
              </a:rPr>
              <a:t> </a:t>
            </a:r>
            <a:r>
              <a:rPr lang="en-US" sz="3600" dirty="0" smtClean="0">
                <a:latin typeface="+mj-lt"/>
              </a:rPr>
              <a:t>Please announce your affiliation when you first address the group during a meeting slot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p:txBody>
          <a:bodyPr/>
          <a:lstStyle/>
          <a:p>
            <a:pPr>
              <a:defRPr/>
            </a:pPr>
            <a:r>
              <a:rPr lang="en-US" dirty="0" smtClean="0"/>
              <a:t>November 2014</a:t>
            </a:r>
            <a:endParaRPr lang="en-US" dirty="0"/>
          </a:p>
        </p:txBody>
      </p:sp>
      <p:sp>
        <p:nvSpPr>
          <p:cNvPr id="8195"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819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C8A681BD-67CB-49C3-A6CB-84DC4E8C8A56}"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5</a:t>
            </a:fld>
            <a:endParaRPr lang="en-US" sz="1200" smtClean="0"/>
          </a:p>
        </p:txBody>
      </p:sp>
      <p:sp>
        <p:nvSpPr>
          <p:cNvPr id="8197" name="Text Box 1"/>
          <p:cNvSpPr txBox="1">
            <a:spLocks noChangeArrowheads="1"/>
          </p:cNvSpPr>
          <p:nvPr/>
        </p:nvSpPr>
        <p:spPr bwMode="auto">
          <a:xfrm>
            <a:off x="509588" y="685800"/>
            <a:ext cx="8458200" cy="1143000"/>
          </a:xfrm>
          <a:prstGeom prst="rect">
            <a:avLst/>
          </a:prstGeom>
          <a:noFill/>
          <a:ln w="9525">
            <a:noFill/>
            <a:round/>
            <a:headEnd/>
            <a:tailEnd/>
          </a:ln>
        </p:spPr>
        <p:txBody>
          <a:bodyPr lIns="92160" tIns="46080" rIns="92160" bIns="46080"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a:solidFill>
                  <a:srgbClr val="000000"/>
                </a:solidFill>
              </a:rPr>
              <a:t>Participants, Patents, and Duty to Inform</a:t>
            </a:r>
          </a:p>
        </p:txBody>
      </p:sp>
      <p:sp>
        <p:nvSpPr>
          <p:cNvPr id="8198" name="Rectangle 2"/>
          <p:cNvSpPr>
            <a:spLocks noChangeArrowheads="1"/>
          </p:cNvSpPr>
          <p:nvPr/>
        </p:nvSpPr>
        <p:spPr bwMode="auto">
          <a:xfrm>
            <a:off x="698500" y="1344613"/>
            <a:ext cx="8078788" cy="4953000"/>
          </a:xfrm>
          <a:prstGeom prst="rect">
            <a:avLst/>
          </a:prstGeom>
          <a:noFill/>
          <a:ln w="9525">
            <a:noFill/>
            <a:round/>
            <a:headEnd/>
            <a:tailEnd/>
          </a:ln>
        </p:spPr>
        <p:txBody>
          <a:bodyPr lIns="90000" tIns="46800" rIns="90000" bIns="46800"/>
          <a:lstStyle/>
          <a:p>
            <a:pPr marL="228600" indent="-201613">
              <a:lnSpc>
                <a:spcPct val="80000"/>
              </a:lnSpc>
              <a:spcBef>
                <a:spcPts val="125"/>
              </a:spcBef>
              <a:buClrTx/>
              <a:buSzPct val="50000"/>
              <a:buFontTx/>
              <a:buNone/>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endParaRPr lang="en-US" sz="500" u="sng">
              <a:solidFill>
                <a:srgbClr val="FF0000"/>
              </a:solidFill>
              <a:latin typeface="Arial" charset="0"/>
            </a:endParaRPr>
          </a:p>
          <a:p>
            <a:pPr marL="228600" indent="-201613">
              <a:spcBef>
                <a:spcPts val="400"/>
              </a:spcBef>
              <a:buClrTx/>
              <a:buSzPct val="50000"/>
              <a:buFontTx/>
              <a:buNone/>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600" b="1">
                <a:solidFill>
                  <a:srgbClr val="000099"/>
                </a:solidFill>
                <a:latin typeface="Arial" charset="0"/>
              </a:rPr>
              <a:t>	</a:t>
            </a:r>
            <a:r>
              <a:rPr lang="en-US" sz="1400" b="1">
                <a:solidFill>
                  <a:srgbClr val="000099"/>
                </a:solidFill>
                <a:latin typeface="Arial" charset="0"/>
              </a:rPr>
              <a:t>All participants in this meeting have certain obligations under the IEEE-SA Patent Policy.  Participants: </a:t>
            </a:r>
          </a:p>
          <a:p>
            <a:pPr marL="601663" lvl="1" indent="-268288">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14425" lvl="2" indent="-200025">
              <a:spcBef>
                <a:spcPts val="35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01663" lvl="1" indent="-268288">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01663" lvl="1" indent="-268288">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The above does not apply if the patent</a:t>
            </a:r>
            <a:r>
              <a:rPr lang="en-US" sz="1400" b="1">
                <a:solidFill>
                  <a:srgbClr val="FF3300"/>
                </a:solidFill>
                <a:latin typeface="Arial" charset="0"/>
              </a:rPr>
              <a:t> </a:t>
            </a:r>
            <a:r>
              <a:rPr lang="en-US" sz="1400" b="1">
                <a:solidFill>
                  <a:srgbClr val="000099"/>
                </a:solidFill>
                <a:latin typeface="Arial" charset="0"/>
              </a:rPr>
              <a:t>claim is already the subject of an Accepted Letter of Assurance that applies to the proposed standard(s) under consideration by this group</a:t>
            </a:r>
          </a:p>
          <a:p>
            <a:pPr marL="228600" indent="-201613">
              <a:spcBef>
                <a:spcPts val="400"/>
              </a:spcBef>
              <a:buClrTx/>
              <a:buSzPct val="50000"/>
              <a:buFontTx/>
              <a:buNone/>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GB" sz="1400">
                <a:solidFill>
                  <a:srgbClr val="000099"/>
                </a:solidFill>
                <a:latin typeface="Arial" charset="0"/>
              </a:rPr>
              <a:t>		Quoted text excerpted from IEEE-SA Standards Board Bylaws subclause 6.2</a:t>
            </a:r>
          </a:p>
          <a:p>
            <a:pPr marL="228600" indent="-201613">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Early identification of holders of potential Essential Patent Claims is strongly encouraged</a:t>
            </a:r>
          </a:p>
          <a:p>
            <a:pPr marL="228600" indent="-201613">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No duty to perform a patent search</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u="sng" smtClean="0">
                <a:solidFill>
                  <a:schemeClr val="tx1"/>
                </a:solidFill>
              </a:rPr>
              <a:t>Patent Related Links</a:t>
            </a:r>
          </a:p>
        </p:txBody>
      </p:sp>
      <p:sp>
        <p:nvSpPr>
          <p:cNvPr id="4" name="Date Placeholder 3"/>
          <p:cNvSpPr>
            <a:spLocks noGrp="1"/>
          </p:cNvSpPr>
          <p:nvPr>
            <p:ph type="dt" sz="quarter" idx="10"/>
          </p:nvPr>
        </p:nvSpPr>
        <p:spPr>
          <a:xfrm>
            <a:off x="304800" y="152400"/>
            <a:ext cx="2025650" cy="365125"/>
          </a:xfrm>
        </p:spPr>
        <p:txBody>
          <a:bodyPr/>
          <a:lstStyle/>
          <a:p>
            <a:pPr>
              <a:defRPr/>
            </a:pPr>
            <a:r>
              <a:rPr lang="en-US" sz="1800" dirty="0" smtClean="0"/>
              <a:t>November 2014</a:t>
            </a:r>
            <a:endParaRPr lang="en-US" sz="1800" dirty="0"/>
          </a:p>
        </p:txBody>
      </p:sp>
      <p:sp>
        <p:nvSpPr>
          <p:cNvPr id="5" name="Footer Placeholder 4"/>
          <p:cNvSpPr>
            <a:spLocks noGrp="1"/>
          </p:cNvSpPr>
          <p:nvPr>
            <p:ph type="ftr" sz="quarter" idx="11"/>
          </p:nvPr>
        </p:nvSpPr>
        <p:spPr>
          <a:xfrm>
            <a:off x="5486400" y="6475413"/>
            <a:ext cx="3733800" cy="365125"/>
          </a:xfrm>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9221" name="Slide Number Placeholder 5"/>
          <p:cNvSpPr>
            <a:spLocks noGrp="1"/>
          </p:cNvSpPr>
          <p:nvPr>
            <p:ph type="sldNum" sz="quarter" idx="12"/>
          </p:nvPr>
        </p:nvSpPr>
        <p:spPr>
          <a:noFill/>
        </p:spPr>
        <p:txBody>
          <a:bodyPr/>
          <a:lstStyle/>
          <a:p>
            <a:r>
              <a:rPr lang="en-US" sz="1200" smtClean="0"/>
              <a:t>Slide </a:t>
            </a:r>
            <a:fld id="{3BB45521-0054-4BD7-90BB-CB44ABADC8FD}" type="slidenum">
              <a:rPr lang="en-US" sz="1200" smtClean="0"/>
              <a:pPr/>
              <a:t>6</a:t>
            </a:fld>
            <a:endParaRPr lang="en-US" sz="1200" smtClean="0"/>
          </a:p>
        </p:txBody>
      </p:sp>
      <p:sp>
        <p:nvSpPr>
          <p:cNvPr id="9222" name="Rectangle 3"/>
          <p:cNvSpPr>
            <a:spLocks noGrp="1" noChangeArrowheads="1"/>
          </p:cNvSpPr>
          <p:nvPr>
            <p:ph idx="1"/>
          </p:nvPr>
        </p:nvSpPr>
        <p:spPr>
          <a:xfrm>
            <a:off x="685800" y="1563688"/>
            <a:ext cx="7772400" cy="3694112"/>
          </a:xfrm>
        </p:spPr>
        <p:txBody>
          <a:bodyPr/>
          <a:lstStyle/>
          <a:p>
            <a:pPr lvl="1">
              <a:lnSpc>
                <a:spcPct val="90000"/>
              </a:lnSpc>
              <a:buFont typeface="Monotype Sorts" charset="2"/>
              <a:buNone/>
            </a:pPr>
            <a:r>
              <a:rPr lang="en-US" sz="2400" smtClean="0">
                <a:cs typeface="Times New Roman" pitchFamily="18" charset="0"/>
              </a:rPr>
              <a:t>	</a:t>
            </a:r>
            <a:r>
              <a:rPr lang="en-US" sz="1800" smtClean="0">
                <a:solidFill>
                  <a:srgbClr val="22228B"/>
                </a:solidFill>
                <a:cs typeface="Times New Roman" pitchFamily="18" charset="0"/>
              </a:rPr>
              <a:t>All participants should be familiar with their obligations under the IEEE-SA Policies &amp; Procedures for standards development.</a:t>
            </a:r>
          </a:p>
          <a:p>
            <a:pPr lvl="1">
              <a:lnSpc>
                <a:spcPct val="90000"/>
              </a:lnSpc>
              <a:buFont typeface="Monotype Sorts" charset="2"/>
              <a:buNone/>
            </a:pPr>
            <a:r>
              <a:rPr lang="en-US" sz="1800" smtClean="0">
                <a:solidFill>
                  <a:srgbClr val="22228B"/>
                </a:solidFill>
                <a:cs typeface="Times New Roman" pitchFamily="18" charset="0"/>
              </a:rPr>
              <a:t>	Patent Policy is stated in these sources:</a:t>
            </a:r>
          </a:p>
          <a:p>
            <a:pPr lvl="1">
              <a:lnSpc>
                <a:spcPct val="90000"/>
              </a:lnSpc>
              <a:buFont typeface="Monotype Sorts" charset="2"/>
              <a:buNone/>
            </a:pPr>
            <a:r>
              <a:rPr lang="en-GB" sz="1800" smtClean="0">
                <a:solidFill>
                  <a:srgbClr val="22228B"/>
                </a:solidFill>
              </a:rPr>
              <a:t>		IEEE-SA Standards Boards Bylaws</a:t>
            </a:r>
          </a:p>
          <a:p>
            <a:pPr lvl="1">
              <a:lnSpc>
                <a:spcPct val="90000"/>
              </a:lnSpc>
              <a:buFont typeface="Monotype Sorts" charset="2"/>
              <a:buNone/>
            </a:pPr>
            <a:r>
              <a:rPr lang="en-US" sz="1800" smtClean="0">
                <a:solidFill>
                  <a:srgbClr val="22228B"/>
                </a:solidFill>
              </a:rPr>
              <a:t>		</a:t>
            </a:r>
            <a:r>
              <a:rPr lang="en-US" sz="1800" i="1" smtClean="0">
                <a:solidFill>
                  <a:srgbClr val="22228B"/>
                </a:solidFill>
              </a:rPr>
              <a:t>http://standards.ieee.org/develop/policies/bylaws/sect6-7.html#6</a:t>
            </a:r>
          </a:p>
          <a:p>
            <a:pPr lvl="1">
              <a:lnSpc>
                <a:spcPct val="90000"/>
              </a:lnSpc>
              <a:buFont typeface="Monotype Sorts" charset="2"/>
              <a:buNone/>
            </a:pPr>
            <a:r>
              <a:rPr lang="en-GB" sz="1800" smtClean="0">
                <a:solidFill>
                  <a:srgbClr val="22228B"/>
                </a:solidFill>
              </a:rPr>
              <a:t>		IEEE-SA Standards Board Operations Manual</a:t>
            </a:r>
          </a:p>
          <a:p>
            <a:pPr lvl="1">
              <a:lnSpc>
                <a:spcPct val="90000"/>
              </a:lnSpc>
              <a:buFont typeface="Monotype Sorts" charset="2"/>
              <a:buNone/>
            </a:pPr>
            <a:r>
              <a:rPr lang="en-US" sz="1800" smtClean="0">
                <a:solidFill>
                  <a:srgbClr val="22228B"/>
                </a:solidFill>
              </a:rPr>
              <a:t>		</a:t>
            </a:r>
            <a:r>
              <a:rPr lang="en-US" sz="1800" i="1" smtClean="0">
                <a:solidFill>
                  <a:srgbClr val="22228B"/>
                </a:solidFill>
              </a:rPr>
              <a:t>http://standards.ieee.org/develop/policies/opman/sect6.html#6.3</a:t>
            </a:r>
            <a:endParaRPr lang="en-US" sz="1800" smtClean="0">
              <a:solidFill>
                <a:srgbClr val="22228B"/>
              </a:solidFill>
            </a:endParaRPr>
          </a:p>
          <a:p>
            <a:pPr lvl="1">
              <a:lnSpc>
                <a:spcPct val="90000"/>
              </a:lnSpc>
              <a:buFont typeface="Monotype Sorts" charset="2"/>
              <a:buNone/>
            </a:pPr>
            <a:r>
              <a:rPr lang="en-US" sz="1800" smtClean="0">
                <a:solidFill>
                  <a:srgbClr val="22228B"/>
                </a:solidFill>
                <a:cs typeface="Times New Roman" pitchFamily="18" charset="0"/>
              </a:rPr>
              <a:t>	Material about the patent policy is available at</a:t>
            </a:r>
            <a:r>
              <a:rPr lang="en-US" sz="1800" smtClean="0">
                <a:solidFill>
                  <a:srgbClr val="22228B"/>
                </a:solidFill>
              </a:rPr>
              <a:t> </a:t>
            </a:r>
          </a:p>
          <a:p>
            <a:pPr lvl="1">
              <a:lnSpc>
                <a:spcPct val="90000"/>
              </a:lnSpc>
              <a:buFont typeface="Monotype Sorts" charset="2"/>
              <a:buNone/>
            </a:pPr>
            <a:r>
              <a:rPr lang="en-US" sz="1800" smtClean="0">
                <a:solidFill>
                  <a:srgbClr val="22228B"/>
                </a:solidFill>
              </a:rPr>
              <a:t>		</a:t>
            </a:r>
            <a:r>
              <a:rPr lang="en-US" sz="1800" i="1" smtClean="0">
                <a:solidFill>
                  <a:srgbClr val="22228B"/>
                </a:solidFill>
              </a:rPr>
              <a:t>http://standards.ieee.org/about/sasb/patcom/materials.html</a:t>
            </a:r>
          </a:p>
        </p:txBody>
      </p:sp>
      <p:sp>
        <p:nvSpPr>
          <p:cNvPr id="9223" name="Rectangle 7"/>
          <p:cNvSpPr>
            <a:spLocks noChangeArrowheads="1"/>
          </p:cNvSpPr>
          <p:nvPr/>
        </p:nvSpPr>
        <p:spPr bwMode="auto">
          <a:xfrm>
            <a:off x="1281113" y="4800600"/>
            <a:ext cx="6781800" cy="1163638"/>
          </a:xfrm>
          <a:prstGeom prst="rect">
            <a:avLst/>
          </a:prstGeom>
          <a:noFill/>
          <a:ln w="9525">
            <a:noFill/>
            <a:miter lim="800000"/>
            <a:headEnd/>
            <a:tailEnd/>
          </a:ln>
        </p:spPr>
        <p:txBody>
          <a:bodyPr>
            <a:spAutoFit/>
          </a:bodyPr>
          <a:lstStyle/>
          <a:p>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sz="1200" b="1">
              <a:solidFill>
                <a:srgbClr val="000099"/>
              </a:solidFill>
              <a:latin typeface="Arial" charset="0"/>
            </a:endParaRPr>
          </a:p>
          <a:p>
            <a:pPr algn="ctr">
              <a:lnSpc>
                <a:spcPct val="80000"/>
              </a:lnSpc>
              <a:spcBef>
                <a:spcPct val="20000"/>
              </a:spcBef>
              <a:buClr>
                <a:srgbClr val="CC3300"/>
              </a:buClr>
              <a:buSzPct val="50000"/>
              <a:buFont typeface="Monotype Sorts" charset="2"/>
              <a:buNone/>
            </a:pPr>
            <a:r>
              <a:rPr lang="en-US" sz="1200" b="1">
                <a:solidFill>
                  <a:srgbClr val="000099"/>
                </a:solidFill>
                <a:latin typeface="Arial"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p:txBody>
          <a:bodyPr/>
          <a:lstStyle/>
          <a:p>
            <a:pPr>
              <a:defRPr/>
            </a:pPr>
            <a:r>
              <a:rPr lang="en-US" dirty="0" smtClean="0"/>
              <a:t>November 2014</a:t>
            </a:r>
            <a:endParaRPr lang="en-US" dirty="0"/>
          </a:p>
        </p:txBody>
      </p:sp>
      <p:sp>
        <p:nvSpPr>
          <p:cNvPr id="10243"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1024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E0F826B0-CFBD-435E-B8F5-BFEAE6929AAE}"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7</a:t>
            </a:fld>
            <a:endParaRPr lang="en-US" sz="1200" smtClean="0"/>
          </a:p>
        </p:txBody>
      </p:sp>
      <p:sp>
        <p:nvSpPr>
          <p:cNvPr id="10245"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smtClean="0">
                <a:solidFill>
                  <a:schemeClr val="tx1"/>
                </a:solidFill>
              </a:rPr>
              <a:t>Call for Potentially Essential Patents</a:t>
            </a:r>
          </a:p>
        </p:txBody>
      </p:sp>
      <p:sp>
        <p:nvSpPr>
          <p:cNvPr id="2" name="Rectangle 2"/>
          <p:cNvSpPr>
            <a:spLocks noGrp="1" noChangeArrowheads="1"/>
          </p:cNvSpPr>
          <p:nvPr>
            <p:ph type="body" idx="1"/>
          </p:nvPr>
        </p:nvSpPr>
        <p:spPr>
          <a:xfrm>
            <a:off x="685800" y="1981200"/>
            <a:ext cx="7764463" cy="4421188"/>
          </a:xfrm>
        </p:spPr>
        <p:txBody>
          <a:bodyPr/>
          <a:lstStyle/>
          <a:p>
            <a:pPr marL="36512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solidFill>
                  <a:schemeClr val="accent6">
                    <a:lumMod val="75000"/>
                  </a:schemeClr>
                </a:solidFill>
                <a:latin typeface="+mj-lt"/>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36512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solidFill>
                  <a:schemeClr val="accent6">
                    <a:lumMod val="75000"/>
                  </a:schemeClr>
                </a:solidFill>
                <a:latin typeface="+mj-lt"/>
              </a:rPr>
              <a:t>Either speak up now or</a:t>
            </a:r>
          </a:p>
          <a:p>
            <a:pPr marL="36512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solidFill>
                  <a:schemeClr val="accent6">
                    <a:lumMod val="75000"/>
                  </a:schemeClr>
                </a:solidFill>
                <a:latin typeface="+mj-lt"/>
              </a:rPr>
              <a:t>Provide the chair of this group with the identity of the holder(s) of any and all such claims as soon as possible or</a:t>
            </a:r>
          </a:p>
          <a:p>
            <a:pPr marL="36512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solidFill>
                  <a:schemeClr val="accent6">
                    <a:lumMod val="75000"/>
                  </a:schemeClr>
                </a:solidFill>
                <a:latin typeface="+mj-lt"/>
              </a:rPr>
              <a:t>Cause an LOA to be submitted</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p:txBody>
          <a:bodyPr/>
          <a:lstStyle/>
          <a:p>
            <a:pPr>
              <a:defRPr/>
            </a:pPr>
            <a:r>
              <a:rPr lang="en-US" dirty="0" smtClean="0"/>
              <a:t>November 2014</a:t>
            </a:r>
            <a:endParaRPr lang="en-US" dirty="0"/>
          </a:p>
        </p:txBody>
      </p:sp>
      <p:sp>
        <p:nvSpPr>
          <p:cNvPr id="11267"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1268"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9FA32725-8D55-402D-B8AA-4C4B606D45AB}"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8</a:t>
            </a:fld>
            <a:endParaRPr lang="en-US" sz="1200" smtClean="0"/>
          </a:p>
        </p:txBody>
      </p:sp>
      <p:sp>
        <p:nvSpPr>
          <p:cNvPr id="11269" name="Rectangle 2"/>
          <p:cNvSpPr>
            <a:spLocks noGrp="1" noChangeArrowheads="1"/>
          </p:cNvSpPr>
          <p:nvPr>
            <p:ph type="title"/>
          </p:nvPr>
        </p:nvSpPr>
        <p:spPr>
          <a:xfrm>
            <a:off x="685800" y="609600"/>
            <a:ext cx="7740650" cy="1035050"/>
          </a:xfrm>
        </p:spPr>
        <p:txBody>
          <a:bodyPr/>
          <a:lstStyle/>
          <a:p>
            <a:r>
              <a:rPr lang="en-US" sz="3200" u="sng" smtClean="0">
                <a:solidFill>
                  <a:schemeClr val="tx1"/>
                </a:solidFill>
              </a:rPr>
              <a:t>Other Guidelines for IEEE WG Meetings</a:t>
            </a:r>
          </a:p>
        </p:txBody>
      </p:sp>
      <p:sp>
        <p:nvSpPr>
          <p:cNvPr id="11270" name="Rectangle 4"/>
          <p:cNvSpPr>
            <a:spLocks noGrp="1" noChangeArrowheads="1"/>
          </p:cNvSpPr>
          <p:nvPr>
            <p:ph idx="1"/>
          </p:nvPr>
        </p:nvSpPr>
        <p:spPr>
          <a:xfrm>
            <a:off x="762000" y="1295400"/>
            <a:ext cx="7740650" cy="5289550"/>
          </a:xfrm>
        </p:spPr>
        <p:txBody>
          <a:bodyPr/>
          <a:lstStyle/>
          <a:p>
            <a:pPr marL="230188" indent="-230188">
              <a:lnSpc>
                <a:spcPct val="80000"/>
              </a:lnSpc>
              <a:spcBef>
                <a:spcPct val="20000"/>
              </a:spcBef>
              <a:buClr>
                <a:srgbClr val="CC3300"/>
              </a:buClr>
              <a:buSzPct val="50000"/>
              <a:buFont typeface="Monotype Sorts" charset="2"/>
              <a:buChar char="l"/>
            </a:pPr>
            <a:endParaRPr lang="en-US" sz="700" u="sng" smtClean="0">
              <a:solidFill>
                <a:srgbClr val="FF0000"/>
              </a:solidFill>
            </a:endParaRPr>
          </a:p>
          <a:p>
            <a:pPr marL="230188" indent="-230188">
              <a:lnSpc>
                <a:spcPct val="80000"/>
              </a:lnSpc>
              <a:spcBef>
                <a:spcPct val="20000"/>
              </a:spcBef>
              <a:spcAft>
                <a:spcPct val="40000"/>
              </a:spcAft>
              <a:buClr>
                <a:srgbClr val="CC3300"/>
              </a:buClr>
              <a:buSzPct val="50000"/>
              <a:buFont typeface="Monotype Sorts" charset="2"/>
              <a:buChar char="l"/>
            </a:pPr>
            <a:r>
              <a:rPr lang="en-US" sz="1800" b="1" smtClean="0">
                <a:solidFill>
                  <a:srgbClr val="2D2DB9"/>
                </a:solidFill>
              </a:rPr>
              <a:t>All IEEE-SA standards meetings shall be conducted in compliance with all applicable laws, including antitrust and competition laws. </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the interpretation, validity, or essentiality of patents/patent claims. </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specific license rates, terms, or conditions.</a:t>
            </a:r>
          </a:p>
          <a:p>
            <a:pPr lvl="2">
              <a:lnSpc>
                <a:spcPct val="80000"/>
              </a:lnSpc>
              <a:spcBef>
                <a:spcPct val="20000"/>
              </a:spcBef>
              <a:spcAft>
                <a:spcPct val="40000"/>
              </a:spcAft>
              <a:buClr>
                <a:srgbClr val="CC3300"/>
              </a:buClr>
              <a:buSzPct val="50000"/>
              <a:buFont typeface="Monotype Sorts" charset="2"/>
              <a:buChar char="l"/>
            </a:pPr>
            <a:r>
              <a:rPr lang="en-US" sz="1400" smtClean="0">
                <a:solidFill>
                  <a:srgbClr val="2D2DB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Monotype Sorts" charset="2"/>
              <a:buChar char="l"/>
            </a:pPr>
            <a:r>
              <a:rPr lang="en-GB" sz="1400" smtClean="0">
                <a:solidFill>
                  <a:srgbClr val="2D2DB9"/>
                </a:solidFill>
              </a:rPr>
              <a:t>Technical considerations remain primary focus</a:t>
            </a:r>
            <a:endParaRPr lang="en-US" sz="1400" smtClean="0">
              <a:solidFill>
                <a:srgbClr val="2D2DB9"/>
              </a:solidFill>
            </a:endParaRP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or engage in the fixing of product prices, allocation of customers, or division of sales markets.</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the status or substance of ongoing or threatened litigation.</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smtClean="0">
                <a:solidFill>
                  <a:srgbClr val="2D2DB9"/>
                </a:solidFill>
              </a:rPr>
              <a:t>---------------------------------------------------------------   </a:t>
            </a:r>
            <a:endParaRPr lang="en-US" sz="1200" b="1" smtClean="0">
              <a:solidFill>
                <a:srgbClr val="2D2DB9"/>
              </a:solidFill>
            </a:endParaRPr>
          </a:p>
          <a:p>
            <a:pPr marL="230188" indent="-230188" algn="ctr">
              <a:lnSpc>
                <a:spcPct val="80000"/>
              </a:lnSpc>
              <a:spcBef>
                <a:spcPct val="20000"/>
              </a:spcBef>
              <a:buClr>
                <a:srgbClr val="CC3300"/>
              </a:buClr>
              <a:buSzPct val="50000"/>
              <a:buFont typeface="Monotype Sorts" charset="2"/>
              <a:buNone/>
            </a:pPr>
            <a:r>
              <a:rPr lang="en-US" sz="1200" b="1" smtClean="0">
                <a:solidFill>
                  <a:srgbClr val="2D2DB9"/>
                </a:solidFill>
              </a:rPr>
              <a:t>See </a:t>
            </a:r>
            <a:r>
              <a:rPr lang="en-US" sz="1200" b="1" i="1" smtClean="0">
                <a:solidFill>
                  <a:srgbClr val="2D2DB9"/>
                </a:solidFill>
              </a:rPr>
              <a:t>IEEE-SA Standards Board Operations Manual</a:t>
            </a:r>
            <a:r>
              <a:rPr lang="en-US" sz="1200" b="1" smtClean="0">
                <a:solidFill>
                  <a:srgbClr val="2D2DB9"/>
                </a:solidFill>
              </a:rPr>
              <a:t>, clause 5.3.10 and </a:t>
            </a:r>
            <a:r>
              <a:rPr lang="en-GB" sz="1200" b="1" smtClean="0">
                <a:solidFill>
                  <a:srgbClr val="2D2DB9"/>
                </a:solidFill>
              </a:rPr>
              <a:t>“Promoting Competition and Innovation: What You Need to Know about the IEEE Standards Association's Antitrust and Competition Policy”</a:t>
            </a:r>
            <a:r>
              <a:rPr lang="en-US" sz="1200" b="1" smtClean="0">
                <a:solidFill>
                  <a:srgbClr val="2D2DB9"/>
                </a:solidFill>
              </a:rPr>
              <a:t> for more details.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t>November 2014</a:t>
            </a:r>
            <a:endParaRPr lang="en-US" dirty="0"/>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2292"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6DA1B59B-4E7B-4487-AB4D-CF7E3F294D82}"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9</a:t>
            </a:fld>
            <a:endParaRPr lang="en-US" sz="1200" smtClean="0"/>
          </a:p>
        </p:txBody>
      </p:sp>
      <p:sp>
        <p:nvSpPr>
          <p:cNvPr id="12293"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Approval of Meeting Minutes from Athens, September 2014</a:t>
            </a:r>
          </a:p>
        </p:txBody>
      </p:sp>
      <p:sp>
        <p:nvSpPr>
          <p:cNvPr id="12294" name="Rectangle 2"/>
          <p:cNvSpPr>
            <a:spLocks noGrp="1" noChangeArrowheads="1"/>
          </p:cNvSpPr>
          <p:nvPr>
            <p:ph type="body" idx="1"/>
          </p:nvPr>
        </p:nvSpPr>
        <p:spPr>
          <a:xfrm>
            <a:off x="304800" y="1981200"/>
            <a:ext cx="8839200" cy="4106863"/>
          </a:xfrm>
        </p:spPr>
        <p:txBody>
          <a:bodyPr/>
          <a:lstStyle/>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dirty="0" smtClean="0">
                <a:latin typeface="Times New Roman" pitchFamily="18" charset="0"/>
              </a:rPr>
              <a:t>Document ID:</a:t>
            </a:r>
            <a:br>
              <a:rPr lang="en-US" sz="2800" dirty="0" smtClean="0">
                <a:latin typeface="Times New Roman" pitchFamily="18" charset="0"/>
              </a:rPr>
            </a:br>
            <a:r>
              <a:rPr lang="en-US" sz="2800" dirty="0" smtClean="0">
                <a:latin typeface="Times New Roman" pitchFamily="18" charset="0"/>
              </a:rPr>
              <a:t> 15-14-0627-00-004r-minutes-september-2014-athens.docx</a:t>
            </a:r>
          </a:p>
          <a:p>
            <a:pPr>
              <a:defRPr/>
            </a:pPr>
            <a:endParaRPr lang="en-US" sz="2800" i="1" dirty="0" smtClean="0"/>
          </a:p>
          <a:p>
            <a:pPr>
              <a:defRPr/>
            </a:pPr>
            <a:r>
              <a:rPr lang="en-US" sz="2800" i="1" dirty="0" smtClean="0"/>
              <a:t>Moved: Stefan </a:t>
            </a:r>
            <a:r>
              <a:rPr lang="en-US" sz="2800" i="1" dirty="0" err="1" smtClean="0"/>
              <a:t>Drude</a:t>
            </a:r>
            <a:endParaRPr lang="en-US" sz="2800" i="1" dirty="0" smtClean="0"/>
          </a:p>
          <a:p>
            <a:pPr>
              <a:defRPr/>
            </a:pPr>
            <a:r>
              <a:rPr lang="en-US" sz="2800" i="1" dirty="0" smtClean="0"/>
              <a:t>Second: Kunal Shah</a:t>
            </a:r>
          </a:p>
          <a:p>
            <a:pPr>
              <a:defRPr/>
            </a:pPr>
            <a:r>
              <a:rPr lang="en-US" sz="2800" i="1" dirty="0" smtClean="0"/>
              <a:t>No Objections, unanimous consent </a:t>
            </a: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9682</TotalTime>
  <Words>607</Words>
  <Application>Microsoft Office PowerPoint</Application>
  <PresentationFormat>On-screen Show (4:3)</PresentationFormat>
  <Paragraphs>153</Paragraphs>
  <Slides>12</Slides>
  <Notes>11</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Office Theme</vt:lpstr>
      <vt:lpstr>Custom Design</vt:lpstr>
      <vt:lpstr>Slide 1</vt:lpstr>
      <vt:lpstr>Opening and Support of TG 4r Sessions</vt:lpstr>
      <vt:lpstr>Attendance</vt:lpstr>
      <vt:lpstr>Meeting Protocol</vt:lpstr>
      <vt:lpstr>Slide 5</vt:lpstr>
      <vt:lpstr>Patent Related Links</vt:lpstr>
      <vt:lpstr>Call for Potentially Essential Patents</vt:lpstr>
      <vt:lpstr>Other Guidelines for IEEE WG Meetings</vt:lpstr>
      <vt:lpstr>Approval of Meeting Minutes from Athens, September 2014</vt:lpstr>
      <vt:lpstr>Approval of Agenda for Antonio,  November 2014</vt:lpstr>
      <vt:lpstr>Change of Leadership</vt:lpstr>
      <vt:lpstr>Outlook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Shahriar Emami</dc:creator>
  <dc:description>&lt;doc#&gt;</dc:description>
  <cp:lastModifiedBy>deggert</cp:lastModifiedBy>
  <cp:revision>433</cp:revision>
  <cp:lastPrinted>1998-02-10T19:28:06Z</cp:lastPrinted>
  <dcterms:created xsi:type="dcterms:W3CDTF">2011-01-18T04:15:26Z</dcterms:created>
  <dcterms:modified xsi:type="dcterms:W3CDTF">2014-11-06T15:35:50Z</dcterms:modified>
</cp:coreProperties>
</file>