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87" r:id="rId2"/>
    <p:sldId id="264" r:id="rId3"/>
    <p:sldId id="289" r:id="rId4"/>
    <p:sldId id="290" r:id="rId5"/>
    <p:sldId id="291" r:id="rId6"/>
    <p:sldId id="293" r:id="rId7"/>
    <p:sldId id="274" r:id="rId8"/>
    <p:sldId id="286"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632" y="-4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&lt;September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&lt;September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&lt;September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&lt;September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a:t>
            </a:r>
            <a:r>
              <a:rPr lang="en-US" b="1" dirty="0" smtClean="0"/>
              <a:t>0593-</a:t>
            </a:r>
            <a:r>
              <a:rPr lang="en-US" b="1" dirty="0" smtClean="0"/>
              <a:t>00-006T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hyperlink" Target="https://ciscosales.webex.com/ciscosales/j.php?ED=219615007&amp;UID=481905242&amp;PW=NZTRkNDAwOTE1&amp;RT=MiMyMw=="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Sep </a:t>
            </a:r>
            <a:r>
              <a:rPr lang="en-US" sz="1600" dirty="0" smtClean="0">
                <a:solidFill>
                  <a:srgbClr val="FF0000"/>
                </a:solidFill>
                <a:latin typeface="Times New Roman" pitchFamily="18" charset="0"/>
                <a:ea typeface="ＭＳ Ｐゴシック" pitchFamily="-65" charset="-128"/>
                <a:cs typeface="+mn-cs"/>
              </a:rPr>
              <a:t>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27 Sep2014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September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a:t>
            </a:r>
            <a:r>
              <a:rPr lang="en-US" sz="2800" dirty="0" smtClean="0">
                <a:latin typeface="Times New Roman" charset="0"/>
                <a:ea typeface="ＭＳ Ｐゴシック" charset="0"/>
                <a:cs typeface="ＭＳ Ｐゴシック" charset="0"/>
              </a:rPr>
              <a:t>0511-</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905000"/>
            <a:ext cx="87630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600" b="1" dirty="0" smtClean="0"/>
              <a:t>IG 6T</a:t>
            </a:r>
          </a:p>
          <a:p>
            <a:pPr marL="800100" lvl="1" indent="-342900">
              <a:buClr>
                <a:srgbClr val="FF0000"/>
              </a:buClr>
              <a:buFont typeface="Wingdings" charset="2"/>
              <a:buChar char="q"/>
            </a:pPr>
            <a:r>
              <a:rPr lang="en-US" sz="2800" b="1" dirty="0" smtClean="0"/>
              <a:t>Thursday 18 September, PM2: </a:t>
            </a:r>
            <a:endParaRPr lang="en-US" sz="2800" b="1" dirty="0" smtClean="0"/>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Status and future activities of </a:t>
            </a:r>
            <a:r>
              <a:rPr lang="en-US" sz="2800" dirty="0">
                <a:solidFill>
                  <a:srgbClr val="000000"/>
                </a:solidFill>
                <a:latin typeface="+mj-lt"/>
                <a:ea typeface="Lucida Grande"/>
                <a:cs typeface="Lucida Grande"/>
              </a:rPr>
              <a:t>IETF </a:t>
            </a:r>
            <a:r>
              <a:rPr lang="en-US" sz="2800" dirty="0" smtClean="0">
                <a:solidFill>
                  <a:srgbClr val="000000"/>
                </a:solidFill>
                <a:latin typeface="+mj-lt"/>
                <a:ea typeface="Lucida Grande"/>
                <a:cs typeface="Lucida Grande"/>
              </a:rPr>
              <a:t>6TiSCH</a:t>
            </a:r>
            <a:endParaRPr lang="en-US" sz="2800" dirty="0" smtClean="0">
              <a:solidFill>
                <a:srgbClr val="000000"/>
              </a:solidFill>
              <a:latin typeface="+mj-lt"/>
              <a:ea typeface="Lucida Grande"/>
              <a:cs typeface="Lucida Grande"/>
            </a:endParaRP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Overview </a:t>
            </a:r>
            <a:r>
              <a:rPr lang="en-US" sz="2800" dirty="0" smtClean="0">
                <a:solidFill>
                  <a:srgbClr val="000000"/>
                </a:solidFill>
                <a:latin typeface="+mj-lt"/>
                <a:ea typeface="Lucida Grande"/>
                <a:cs typeface="Lucida Grande"/>
              </a:rPr>
              <a:t>of 802.15.4 </a:t>
            </a:r>
            <a:r>
              <a:rPr lang="en-US" sz="2800" dirty="0" smtClean="0">
                <a:solidFill>
                  <a:srgbClr val="000000"/>
                </a:solidFill>
                <a:latin typeface="+mj-lt"/>
                <a:ea typeface="Lucida Grande"/>
                <a:cs typeface="Lucida Grande"/>
              </a:rPr>
              <a:t>Revision impacts on 6TiSCH</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Next Meeting – IETF91, Honolulu; 10 – 14 Nov</a:t>
            </a:r>
            <a:endParaRPr lang="en-US" sz="2800" dirty="0" smtClean="0">
              <a:solidFill>
                <a:srgbClr val="000000"/>
              </a:solidFill>
              <a:latin typeface="+mj-lt"/>
              <a:ea typeface="Lucida Grande"/>
              <a:cs typeface="Lucida Grande"/>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r>
              <a:rPr lang="en-US" sz="2800" dirty="0" smtClean="0">
                <a:latin typeface="Times New Roman" charset="0"/>
                <a:ea typeface="ＭＳ Ｐゴシック" charset="0"/>
                <a:cs typeface="ＭＳ Ｐゴシック" charset="0"/>
              </a:rPr>
              <a:t>(Minutes 15-14-</a:t>
            </a:r>
            <a:r>
              <a:rPr lang="en-US" sz="2800" dirty="0" smtClean="0">
                <a:latin typeface="Times New Roman" charset="0"/>
                <a:ea typeface="ＭＳ Ｐゴシック" charset="0"/>
                <a:cs typeface="ＭＳ Ｐゴシック" charset="0"/>
              </a:rPr>
              <a:t>0600-</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981200"/>
            <a:ext cx="87630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600" b="1" dirty="0" smtClean="0"/>
              <a:t>IG </a:t>
            </a:r>
            <a:r>
              <a:rPr lang="en-US" sz="3600" b="1" dirty="0" smtClean="0"/>
              <a:t>6TiSCH</a:t>
            </a:r>
            <a:endParaRPr lang="en-US" sz="3600" b="1" dirty="0" smtClean="0"/>
          </a:p>
          <a:p>
            <a:pPr marL="800100" lvl="1" indent="-342900">
              <a:buClr>
                <a:srgbClr val="FF0000"/>
              </a:buClr>
              <a:buFont typeface="Wingdings" charset="2"/>
              <a:buChar char="q"/>
            </a:pPr>
            <a:r>
              <a:rPr lang="en-US" sz="2800" b="1" dirty="0" smtClean="0"/>
              <a:t>Overview and status of </a:t>
            </a:r>
            <a:r>
              <a:rPr lang="en-US" sz="2800" b="1" dirty="0" smtClean="0"/>
              <a:t>6TISCH </a:t>
            </a:r>
            <a:r>
              <a:rPr lang="en-US" sz="2800" b="1" dirty="0" smtClean="0"/>
              <a:t>project (15-14-0568-01)</a:t>
            </a:r>
            <a:endParaRPr lang="en-US" sz="2800" b="1" dirty="0" smtClean="0"/>
          </a:p>
          <a:p>
            <a:pPr marL="800100" lvl="1" indent="-342900">
              <a:buClr>
                <a:srgbClr val="FF0000"/>
              </a:buClr>
              <a:buFont typeface="Wingdings" charset="2"/>
              <a:buChar char="q"/>
            </a:pPr>
            <a:r>
              <a:rPr lang="en-US" sz="2800" b="1" dirty="0" smtClean="0"/>
              <a:t>Reviewed </a:t>
            </a:r>
            <a:r>
              <a:rPr lang="en-US" sz="2800" b="1" dirty="0" smtClean="0"/>
              <a:t>6TiSCH comments within IEEE 802.15.4 revision (15-14-0423-14): TSCH, TSCH default timing values, Enh-Ack, and Enhanced Beacon</a:t>
            </a:r>
            <a:endParaRPr lang="en-US" sz="2800" dirty="0" smtClean="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a:t>
            </a:r>
            <a:r>
              <a:rPr lang="en-US" b="1" dirty="0" smtClean="0">
                <a:latin typeface="Times New Roman" charset="0"/>
                <a:ea typeface="ＭＳ Ｐゴシック" charset="0"/>
                <a:cs typeface="ＭＳ Ｐゴシック" charset="0"/>
              </a:rPr>
              <a:t>call </a:t>
            </a:r>
            <a:r>
              <a:rPr lang="en-US" b="1" dirty="0" smtClean="0">
                <a:latin typeface="Times New Roman" charset="0"/>
                <a:ea typeface="ＭＳ Ｐゴシック" charset="0"/>
                <a:cs typeface="ＭＳ Ｐゴシック" charset="0"/>
              </a:rPr>
              <a:t>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a:t>
            </a:r>
            <a:r>
              <a:rPr lang="en-US" sz="2200" dirty="0" smtClean="0"/>
              <a:t>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&lt;September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8892FFC0-995F-DE49-BD9D-597BA496739F}" type="slidenum">
              <a:rPr lang="en-US"/>
              <a:pPr/>
              <a:t>8</a:t>
            </a:fld>
            <a:endParaRPr lang="en-US"/>
          </a:p>
        </p:txBody>
      </p:sp>
      <p:sp>
        <p:nvSpPr>
          <p:cNvPr id="61442" name="Rectangle 2"/>
          <p:cNvSpPr>
            <a:spLocks noGrp="1" noChangeArrowheads="1"/>
          </p:cNvSpPr>
          <p:nvPr>
            <p:ph type="title"/>
          </p:nvPr>
        </p:nvSpPr>
        <p:spPr>
          <a:xfrm>
            <a:off x="685800" y="228600"/>
            <a:ext cx="7772400" cy="1066800"/>
          </a:xfrm>
        </p:spPr>
        <p:txBody>
          <a:bodyPr/>
          <a:lstStyle/>
          <a:p>
            <a:r>
              <a:rPr lang="en-US" dirty="0" smtClean="0"/>
              <a:t>Summary</a:t>
            </a:r>
            <a:endParaRPr lang="en-US" dirty="0"/>
          </a:p>
        </p:txBody>
      </p:sp>
      <p:sp>
        <p:nvSpPr>
          <p:cNvPr id="61443" name="Rectangle 3"/>
          <p:cNvSpPr>
            <a:spLocks noGrp="1" noChangeArrowheads="1"/>
          </p:cNvSpPr>
          <p:nvPr>
            <p:ph type="body" idx="1"/>
          </p:nvPr>
        </p:nvSpPr>
        <p:spPr>
          <a:xfrm>
            <a:off x="228600" y="1676400"/>
            <a:ext cx="8686800" cy="3200400"/>
          </a:xfrm>
        </p:spPr>
        <p:txBody>
          <a:bodyPr/>
          <a:lstStyle/>
          <a:p>
            <a:pPr>
              <a:lnSpc>
                <a:spcPct val="80000"/>
              </a:lnSpc>
            </a:pPr>
            <a:r>
              <a:rPr lang="en-US" dirty="0" smtClean="0">
                <a:latin typeface="+mj-lt"/>
              </a:rPr>
              <a:t>Current IETF issues include: RPL Hop-by-Hop flow label size (8 octets), and security architecture</a:t>
            </a:r>
            <a:endParaRPr lang="en-US" dirty="0" smtClean="0">
              <a:latin typeface="+mj-lt"/>
            </a:endParaRPr>
          </a:p>
          <a:p>
            <a:pPr>
              <a:lnSpc>
                <a:spcPct val="80000"/>
              </a:lnSpc>
            </a:pPr>
            <a:r>
              <a:rPr lang="en-US" dirty="0" smtClean="0">
                <a:latin typeface="+mj-lt"/>
              </a:rPr>
              <a:t>Current 802.15.4 TSCH </a:t>
            </a:r>
            <a:r>
              <a:rPr lang="en-US" dirty="0" smtClean="0">
                <a:latin typeface="+mj-lt"/>
              </a:rPr>
              <a:t>timings must change per band to accommodate data rates, regulatory, etc.</a:t>
            </a:r>
          </a:p>
          <a:p>
            <a:pPr>
              <a:lnSpc>
                <a:spcPct val="80000"/>
              </a:lnSpc>
            </a:pPr>
            <a:r>
              <a:rPr lang="en-US" dirty="0" smtClean="0">
                <a:latin typeface="+mj-lt"/>
              </a:rPr>
              <a:t>Numerous mistakes in TSCH text must be </a:t>
            </a:r>
            <a:r>
              <a:rPr lang="en-US" dirty="0" smtClean="0">
                <a:latin typeface="+mj-lt"/>
              </a:rPr>
              <a:t>corrected</a:t>
            </a:r>
            <a:endParaRPr lang="en-US" sz="2400" dirty="0" smtClean="0"/>
          </a:p>
        </p:txBody>
      </p:sp>
    </p:spTree>
    <p:extLst>
      <p:ext uri="{BB962C8B-B14F-4D97-AF65-F5344CB8AC3E}">
        <p14:creationId xmlns:p14="http://schemas.microsoft.com/office/powerpoint/2010/main" val="406956137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27542</TotalTime>
  <Words>924</Words>
  <Application>Microsoft Macintosh PowerPoint</Application>
  <PresentationFormat>On-screen Show (4:3)</PresentationFormat>
  <Paragraphs>116</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Meeting Goals (Agenda 15-14-0511-00)</vt:lpstr>
      <vt:lpstr>Meeting Accomplishments (Minutes 15-14-0600-00)</vt:lpstr>
      <vt:lpstr>IETF 6TISCH Mailing List Information</vt:lpstr>
      <vt:lpstr>IETF 6TISCH call information</vt:lpstr>
      <vt:lpstr>IG 6TISCH reflector information</vt:lpstr>
      <vt:lpstr>IETF 6tisch Working Group Scope</vt:lpstr>
      <vt:lpstr>Summary</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San Diego</dc:title>
  <dc:subject>IEEE 802.15 &lt;IG 6tisch Opening/Closing Report&gt;</dc:subject>
  <dc:creator>Pat Kinney</dc:creator>
  <cp:keywords/>
  <dc:description>&lt;15-14-0431-00-00IG6t&gt;</dc:description>
  <cp:lastModifiedBy>Pat Kinney</cp:lastModifiedBy>
  <cp:revision>534</cp:revision>
  <cp:lastPrinted>1998-02-10T13:28:06Z</cp:lastPrinted>
  <dcterms:created xsi:type="dcterms:W3CDTF">2009-07-12T16:25:16Z</dcterms:created>
  <dcterms:modified xsi:type="dcterms:W3CDTF">2014-09-28T01:13:05Z</dcterms:modified>
  <cp:category/>
</cp:coreProperties>
</file>