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68" r:id="rId6"/>
    <p:sldId id="355" r:id="rId7"/>
    <p:sldId id="369" r:id="rId8"/>
    <p:sldId id="367"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8392" autoAdjust="0"/>
    <p:restoredTop sz="91697" autoAdjust="0"/>
  </p:normalViewPr>
  <p:slideViewPr>
    <p:cSldViewPr>
      <p:cViewPr varScale="1">
        <p:scale>
          <a:sx n="63" d="100"/>
          <a:sy n="63" d="100"/>
        </p:scale>
        <p:origin x="1796" y="44"/>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203165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 September 2014&gt;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 September 2014&gt;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 September 2014&gt;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 September 2014&gt;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 September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15-14-0588-00-0008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 September 2014&gt;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September 18 </a:t>
            </a:r>
            <a:r>
              <a:rPr lang="en-US" altLang="ko-KR" sz="1600" dirty="0" smtClean="0">
                <a:solidFill>
                  <a:srgbClr val="FF0000"/>
                </a:solidFill>
                <a:ea typeface="굴림" pitchFamily="50" charset="-127"/>
              </a:rPr>
              <a:t>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September 2014 Athens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September 18, 2014</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Harmonization of Proposals </a:t>
            </a:r>
          </a:p>
          <a:p>
            <a:r>
              <a:rPr lang="en-US" sz="2400" dirty="0" smtClean="0"/>
              <a:t>Drafting the first version of the spec</a:t>
            </a:r>
          </a:p>
          <a:p>
            <a:r>
              <a:rPr lang="en-US" sz="2400" dirty="0" smtClean="0"/>
              <a:t>Discussion on Project Plan</a:t>
            </a:r>
          </a:p>
        </p:txBody>
      </p:sp>
      <p:sp>
        <p:nvSpPr>
          <p:cNvPr id="4" name="Date Placeholder 3"/>
          <p:cNvSpPr>
            <a:spLocks noGrp="1"/>
          </p:cNvSpPr>
          <p:nvPr>
            <p:ph type="dt" sz="half" idx="10"/>
          </p:nvPr>
        </p:nvSpPr>
        <p:spPr/>
        <p:txBody>
          <a:bodyPr/>
          <a:lstStyle/>
          <a:p>
            <a:pPr>
              <a:defRPr/>
            </a:pPr>
            <a:r>
              <a:rPr lang="en-US" altLang="ko-KR" smtClean="0"/>
              <a:t>&lt; September 2014&gt;</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295400"/>
            <a:ext cx="7772400" cy="4114800"/>
          </a:xfrm>
        </p:spPr>
        <p:txBody>
          <a:bodyPr/>
          <a:lstStyle/>
          <a:p>
            <a:r>
              <a:rPr lang="en-US" sz="2000" dirty="0" smtClean="0"/>
              <a:t>10 time slots (1 ad hoc) used at this meeting</a:t>
            </a:r>
          </a:p>
          <a:p>
            <a:r>
              <a:rPr lang="en-US" sz="2000" dirty="0" smtClean="0"/>
              <a:t>Harmonization of UWB PHY completed</a:t>
            </a:r>
          </a:p>
          <a:p>
            <a:r>
              <a:rPr lang="en-US" sz="2000" dirty="0" smtClean="0"/>
              <a:t>High level harmonization done for MAC proposals</a:t>
            </a:r>
          </a:p>
          <a:p>
            <a:r>
              <a:rPr lang="en-US" sz="2000" dirty="0" smtClean="0"/>
              <a:t>Presentations for harmonization and drafting</a:t>
            </a:r>
          </a:p>
          <a:p>
            <a:pPr lvl="1"/>
            <a:r>
              <a:rPr lang="en-US" sz="1600" dirty="0" smtClean="0"/>
              <a:t>557r0,r2: Text for Communication period</a:t>
            </a:r>
            <a:r>
              <a:rPr lang="en-US" sz="1400" dirty="0" smtClean="0"/>
              <a:t> (</a:t>
            </a:r>
            <a:r>
              <a:rPr lang="en-US" sz="1600" dirty="0" err="1" smtClean="0"/>
              <a:t>Seung</a:t>
            </a:r>
            <a:r>
              <a:rPr lang="en-US" sz="1600" dirty="0" smtClean="0"/>
              <a:t> </a:t>
            </a:r>
            <a:r>
              <a:rPr lang="en-US" sz="1600" dirty="0" err="1" smtClean="0"/>
              <a:t>Hoon</a:t>
            </a:r>
            <a:r>
              <a:rPr lang="en-US" sz="1600" dirty="0" smtClean="0"/>
              <a:t> Park</a:t>
            </a:r>
            <a:r>
              <a:rPr lang="en-US" sz="1400" dirty="0" smtClean="0"/>
              <a:t>) </a:t>
            </a:r>
            <a:endParaRPr lang="en-US" sz="1600" dirty="0" smtClean="0"/>
          </a:p>
          <a:p>
            <a:pPr lvl="1"/>
            <a:r>
              <a:rPr lang="en-US" sz="1600" dirty="0" smtClean="0"/>
              <a:t>554r0: Fully distributed synchronization (</a:t>
            </a:r>
            <a:r>
              <a:rPr lang="en-US" sz="1600" dirty="0" err="1" smtClean="0"/>
              <a:t>Byungjae</a:t>
            </a:r>
            <a:r>
              <a:rPr lang="en-US" sz="1600" dirty="0" smtClean="0"/>
              <a:t> </a:t>
            </a:r>
            <a:r>
              <a:rPr lang="en-US" sz="1600" dirty="0" err="1" smtClean="0"/>
              <a:t>Kwak</a:t>
            </a:r>
            <a:r>
              <a:rPr lang="en-US" sz="1600" dirty="0" smtClean="0"/>
              <a:t>)</a:t>
            </a:r>
            <a:r>
              <a:rPr lang="en-US" sz="1200" dirty="0" smtClean="0"/>
              <a:t> </a:t>
            </a:r>
          </a:p>
          <a:p>
            <a:pPr lvl="1"/>
            <a:r>
              <a:rPr lang="en-US" sz="1600" dirty="0" smtClean="0"/>
              <a:t>571r0: Discovery Process (</a:t>
            </a:r>
            <a:r>
              <a:rPr lang="en-US" sz="1600" dirty="0" err="1" smtClean="0"/>
              <a:t>Huan</a:t>
            </a:r>
            <a:r>
              <a:rPr lang="en-US" sz="1600" dirty="0" smtClean="0"/>
              <a:t>-Bang Li)</a:t>
            </a:r>
            <a:r>
              <a:rPr lang="en-US" sz="1200" dirty="0" smtClean="0"/>
              <a:t> </a:t>
            </a:r>
            <a:endParaRPr lang="en-US" sz="1600" dirty="0" smtClean="0"/>
          </a:p>
          <a:p>
            <a:pPr lvl="1"/>
            <a:r>
              <a:rPr lang="en-US" sz="1600" dirty="0" smtClean="0"/>
              <a:t>548r0:  Text for UWB PHY (Billy Verso, </a:t>
            </a:r>
            <a:r>
              <a:rPr lang="en-US" sz="1600" dirty="0" err="1" smtClean="0"/>
              <a:t>Igo</a:t>
            </a:r>
            <a:r>
              <a:rPr lang="en-US" sz="1600" dirty="0" smtClean="0"/>
              <a:t> </a:t>
            </a:r>
            <a:r>
              <a:rPr lang="en-US" sz="1600" dirty="0" err="1" smtClean="0"/>
              <a:t>Dotlic</a:t>
            </a:r>
            <a:r>
              <a:rPr lang="en-US" sz="1600" dirty="0" smtClean="0"/>
              <a:t>)</a:t>
            </a:r>
          </a:p>
          <a:p>
            <a:pPr lvl="1"/>
            <a:r>
              <a:rPr lang="en-US" sz="1600" dirty="0" smtClean="0"/>
              <a:t>553r1: Power control Harmonization (Marco Hernandez)</a:t>
            </a:r>
          </a:p>
          <a:p>
            <a:pPr lvl="1"/>
            <a:r>
              <a:rPr lang="en-US" sz="1600" dirty="0" smtClean="0"/>
              <a:t>542r0: Text for Discovery and Peering (Qing Li)</a:t>
            </a:r>
          </a:p>
          <a:p>
            <a:pPr lvl="1"/>
            <a:r>
              <a:rPr lang="en-US" sz="1600" dirty="0" smtClean="0"/>
              <a:t>569r0: Frame structure (</a:t>
            </a:r>
            <a:r>
              <a:rPr lang="en-US" sz="1600" dirty="0" err="1" smtClean="0"/>
              <a:t>Byungjae</a:t>
            </a:r>
            <a:r>
              <a:rPr lang="en-US" sz="1600" dirty="0" smtClean="0"/>
              <a:t> </a:t>
            </a:r>
            <a:r>
              <a:rPr lang="en-US" sz="1600" dirty="0" err="1" smtClean="0"/>
              <a:t>Kwak</a:t>
            </a:r>
            <a:r>
              <a:rPr lang="en-US" sz="1600" dirty="0" smtClean="0"/>
              <a:t>)</a:t>
            </a:r>
          </a:p>
          <a:p>
            <a:pPr lvl="1"/>
            <a:r>
              <a:rPr lang="en-US" sz="1600" dirty="0" smtClean="0"/>
              <a:t>398r0: Power Control Harmonization (David Smith)</a:t>
            </a:r>
          </a:p>
          <a:p>
            <a:pPr lvl="1"/>
            <a:r>
              <a:rPr lang="en-US" sz="1600" dirty="0" smtClean="0"/>
              <a:t>432r1: Discovery and Peering (Qing Li)</a:t>
            </a:r>
          </a:p>
          <a:p>
            <a:pPr lvl="1"/>
            <a:r>
              <a:rPr lang="en-US" sz="1600" dirty="0" smtClean="0"/>
              <a:t>580r0: Discussion on Peering (Qing Li</a:t>
            </a:r>
            <a:r>
              <a:rPr lang="en-US" sz="1600" dirty="0" smtClean="0"/>
              <a:t>)</a:t>
            </a:r>
          </a:p>
          <a:p>
            <a:pPr lvl="1"/>
            <a:r>
              <a:rPr lang="en-US" sz="1600" dirty="0" smtClean="0"/>
              <a:t>579r1: Additional items for </a:t>
            </a:r>
            <a:r>
              <a:rPr lang="en-US" sz="1600" dirty="0" err="1" smtClean="0"/>
              <a:t>motinos</a:t>
            </a:r>
            <a:r>
              <a:rPr lang="en-US" sz="1600" dirty="0" smtClean="0"/>
              <a:t> (Shannon Park)</a:t>
            </a:r>
            <a:endParaRPr lang="en-US" sz="1600" dirty="0" smtClean="0"/>
          </a:p>
          <a:p>
            <a:pPr lvl="1"/>
            <a:endParaRPr lang="en-US" sz="16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676400"/>
            <a:ext cx="7772400" cy="4114800"/>
          </a:xfrm>
        </p:spPr>
        <p:txBody>
          <a:bodyPr/>
          <a:lstStyle/>
          <a:p>
            <a:r>
              <a:rPr lang="en-US" altLang="ja-JP" sz="2400" dirty="0" smtClean="0"/>
              <a:t>Completed </a:t>
            </a:r>
            <a:r>
              <a:rPr lang="en-US" altLang="ja-JP" sz="2400" dirty="0" smtClean="0"/>
              <a:t>v.3</a:t>
            </a:r>
            <a:endParaRPr lang="en-US" altLang="ja-JP" sz="2400" dirty="0" smtClean="0"/>
          </a:p>
          <a:p>
            <a:pPr lvl="1"/>
            <a:r>
              <a:rPr lang="en-US" altLang="ja-JP" sz="2000" dirty="0" smtClean="0"/>
              <a:t>PHY UWB completed</a:t>
            </a:r>
            <a:endParaRPr lang="en-US" altLang="ja-JP" sz="2000" dirty="0"/>
          </a:p>
          <a:p>
            <a:pPr lvl="1"/>
            <a:r>
              <a:rPr lang="en-US" altLang="ja-JP" sz="2000" dirty="0" smtClean="0"/>
              <a:t>High level MAC Draft</a:t>
            </a:r>
            <a:endParaRPr lang="en-US" altLang="ja-JP" sz="2400" dirty="0"/>
          </a:p>
          <a:p>
            <a:pPr lvl="2">
              <a:buFont typeface="Wingdings" panose="05000000000000000000" pitchFamily="2" charset="2"/>
              <a:buChar char="ü"/>
            </a:pPr>
            <a:r>
              <a:rPr lang="en-US" altLang="ja-JP" sz="2000" dirty="0" smtClean="0"/>
              <a:t>Communication period</a:t>
            </a:r>
          </a:p>
          <a:p>
            <a:pPr lvl="2">
              <a:buFont typeface="Wingdings" panose="05000000000000000000" pitchFamily="2" charset="2"/>
              <a:buChar char="ü"/>
            </a:pPr>
            <a:r>
              <a:rPr lang="en-US" altLang="ja-JP" sz="2000" dirty="0" smtClean="0"/>
              <a:t>Frame structure</a:t>
            </a:r>
          </a:p>
          <a:p>
            <a:pPr lvl="2">
              <a:buFont typeface="Wingdings" panose="05000000000000000000" pitchFamily="2" charset="2"/>
              <a:buChar char="ü"/>
            </a:pPr>
            <a:r>
              <a:rPr lang="en-US" altLang="ja-JP" sz="2000" dirty="0" smtClean="0"/>
              <a:t>Peering</a:t>
            </a:r>
          </a:p>
          <a:p>
            <a:pPr lvl="2">
              <a:buFont typeface="Wingdings" panose="05000000000000000000" pitchFamily="2" charset="2"/>
              <a:buChar char="ü"/>
            </a:pPr>
            <a:r>
              <a:rPr lang="en-US" altLang="ja-JP" sz="2000" dirty="0" smtClean="0"/>
              <a:t>Synchronization</a:t>
            </a:r>
          </a:p>
          <a:p>
            <a:pPr lvl="2">
              <a:buFont typeface="Wingdings" panose="05000000000000000000" pitchFamily="2" charset="2"/>
              <a:buChar char="ü"/>
            </a:pPr>
            <a:r>
              <a:rPr lang="en-US" altLang="ja-JP" sz="2000" dirty="0" smtClean="0"/>
              <a:t>Discovery and </a:t>
            </a:r>
            <a:r>
              <a:rPr lang="en-US" altLang="ja-JP" sz="2000" dirty="0" smtClean="0"/>
              <a:t>Peering</a:t>
            </a: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works</a:t>
            </a:r>
            <a:endParaRPr lang="en-US" dirty="0"/>
          </a:p>
        </p:txBody>
      </p:sp>
      <p:sp>
        <p:nvSpPr>
          <p:cNvPr id="3" name="Content Placeholder 2"/>
          <p:cNvSpPr>
            <a:spLocks noGrp="1"/>
          </p:cNvSpPr>
          <p:nvPr>
            <p:ph idx="1"/>
          </p:nvPr>
        </p:nvSpPr>
        <p:spPr>
          <a:xfrm>
            <a:off x="609600" y="1676400"/>
            <a:ext cx="7772400" cy="4114800"/>
          </a:xfrm>
        </p:spPr>
        <p:txBody>
          <a:bodyPr/>
          <a:lstStyle/>
          <a:p>
            <a:r>
              <a:rPr lang="en-US" altLang="ja-JP" sz="2400" dirty="0" smtClean="0"/>
              <a:t>For </a:t>
            </a:r>
            <a:r>
              <a:rPr lang="en-US" altLang="ja-JP" sz="2400" dirty="0" smtClean="0"/>
              <a:t>v.4</a:t>
            </a:r>
            <a:endParaRPr lang="en-US" altLang="ja-JP" sz="2400" dirty="0" smtClean="0"/>
          </a:p>
          <a:p>
            <a:pPr lvl="1"/>
            <a:r>
              <a:rPr lang="en-US" altLang="ja-JP" sz="2000" dirty="0" smtClean="0"/>
              <a:t>To resolve all TBD items in v.3</a:t>
            </a:r>
            <a:r>
              <a:rPr lang="en-US" altLang="ja-JP" sz="2000" dirty="0"/>
              <a:t> </a:t>
            </a:r>
            <a:r>
              <a:rPr lang="en-US" altLang="ja-JP" sz="2000" dirty="0" smtClean="0"/>
              <a:t> (all champions)</a:t>
            </a:r>
          </a:p>
          <a:p>
            <a:pPr lvl="1"/>
            <a:r>
              <a:rPr lang="en-US" altLang="ja-JP" sz="2000" dirty="0" smtClean="0"/>
              <a:t>Additional items </a:t>
            </a:r>
          </a:p>
          <a:p>
            <a:pPr lvl="2"/>
            <a:r>
              <a:rPr lang="en-US" altLang="ja-JP" sz="2000" dirty="0" smtClean="0"/>
              <a:t>Discovery signal (PHY)</a:t>
            </a:r>
          </a:p>
          <a:p>
            <a:pPr lvl="2"/>
            <a:r>
              <a:rPr lang="en-US" altLang="ja-JP" sz="2000" dirty="0" smtClean="0"/>
              <a:t>Discovery source ID (MAC)</a:t>
            </a:r>
          </a:p>
          <a:p>
            <a:pPr lvl="2"/>
            <a:r>
              <a:rPr lang="en-US" altLang="ja-JP" sz="2000" dirty="0" smtClean="0"/>
              <a:t>Discovery resource selection </a:t>
            </a:r>
          </a:p>
          <a:p>
            <a:pPr lvl="2"/>
            <a:r>
              <a:rPr lang="en-US" altLang="ja-JP" sz="2000" dirty="0" smtClean="0"/>
              <a:t>Power management</a:t>
            </a:r>
          </a:p>
          <a:p>
            <a:pPr lvl="2"/>
            <a:r>
              <a:rPr lang="en-US" altLang="ja-JP" sz="2000" dirty="0" smtClean="0"/>
              <a:t>Channel selection</a:t>
            </a:r>
          </a:p>
          <a:p>
            <a:pPr lvl="2"/>
            <a:r>
              <a:rPr lang="en-US" altLang="ja-JP" sz="2000" dirty="0" smtClean="0"/>
              <a:t>MAC Layer filtering</a:t>
            </a: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Plan for November Meeting</a:t>
            </a:r>
            <a:endParaRPr lang="en-US" dirty="0"/>
          </a:p>
        </p:txBody>
      </p:sp>
      <p:sp>
        <p:nvSpPr>
          <p:cNvPr id="3" name="Content Placeholder 2"/>
          <p:cNvSpPr>
            <a:spLocks noGrp="1"/>
          </p:cNvSpPr>
          <p:nvPr>
            <p:ph idx="1"/>
          </p:nvPr>
        </p:nvSpPr>
        <p:spPr>
          <a:xfrm>
            <a:off x="642910" y="1571612"/>
            <a:ext cx="7772400" cy="4752988"/>
          </a:xfrm>
        </p:spPr>
        <p:txBody>
          <a:bodyPr/>
          <a:lstStyle/>
          <a:p>
            <a:pPr lvl="0"/>
            <a:endParaRPr lang="en-US" altLang="ko-KR" sz="2400" dirty="0" smtClean="0">
              <a:solidFill>
                <a:srgbClr val="000000"/>
              </a:solidFill>
            </a:endParaRPr>
          </a:p>
          <a:p>
            <a:r>
              <a:rPr lang="en-US" altLang="ja-JP" sz="2400" dirty="0" smtClean="0"/>
              <a:t>Teleconferences scheduled </a:t>
            </a:r>
          </a:p>
          <a:p>
            <a:pPr lvl="1"/>
            <a:r>
              <a:rPr lang="en-US" altLang="ja-JP" sz="2000" dirty="0" smtClean="0"/>
              <a:t>Agenda: to discuss harmonization and drafting</a:t>
            </a:r>
          </a:p>
          <a:p>
            <a:pPr lvl="1"/>
            <a:r>
              <a:rPr lang="en-US" altLang="ja-JP" sz="2000" dirty="0" smtClean="0"/>
              <a:t>Date: October 22 Wednesday, 7:00AM EDT ( 8:00PM Japan/Korea, 12:00Noon Ireland)</a:t>
            </a:r>
          </a:p>
          <a:p>
            <a:pPr lvl="0"/>
            <a:r>
              <a:rPr lang="en-US" altLang="ja-JP" sz="2400" dirty="0"/>
              <a:t>Face-to-face Ad hoc meeting </a:t>
            </a:r>
            <a:r>
              <a:rPr lang="en-US" altLang="ja-JP" sz="2400" dirty="0" smtClean="0"/>
              <a:t>scheduled</a:t>
            </a:r>
          </a:p>
          <a:p>
            <a:pPr lvl="1"/>
            <a:r>
              <a:rPr lang="en-US" altLang="ja-JP" sz="2000" dirty="0"/>
              <a:t>Ad hoc F2F meeting at San Antonio: </a:t>
            </a:r>
          </a:p>
          <a:p>
            <a:pPr lvl="1"/>
            <a:r>
              <a:rPr lang="en-US" altLang="ja-JP" sz="2000" dirty="0"/>
              <a:t>Date: November 2, Sunday, 8:00-5:30PM, RM TBD</a:t>
            </a:r>
          </a:p>
          <a:p>
            <a:pPr marL="0" indent="0">
              <a:buNone/>
            </a:pPr>
            <a:endParaRPr lang="en-US" altLang="ja-JP" sz="2400" dirty="0"/>
          </a:p>
          <a:p>
            <a:pPr lvl="0"/>
            <a:endParaRPr lang="en-US" altLang="ko-KR" sz="2400" dirty="0" smtClean="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29985</TotalTime>
  <Words>505</Words>
  <Application>Microsoft Office PowerPoint</Application>
  <PresentationFormat>On-screen Show (4:3)</PresentationFormat>
  <Paragraphs>164</Paragraphs>
  <Slides>10</Slides>
  <Notes>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TG8 PAC Closing Report</vt:lpstr>
      <vt:lpstr>Meeting Objectives</vt:lpstr>
      <vt:lpstr>Achievements</vt:lpstr>
      <vt:lpstr>Achievements (cont)</vt:lpstr>
      <vt:lpstr>Future works</vt:lpstr>
      <vt:lpstr>Plan for November Meeting</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1055</cp:revision>
  <cp:lastPrinted>1998-02-10T13:28:06Z</cp:lastPrinted>
  <dcterms:created xsi:type="dcterms:W3CDTF">1999-11-08T18:59:45Z</dcterms:created>
  <dcterms:modified xsi:type="dcterms:W3CDTF">2014-09-18T15:03:23Z</dcterms:modified>
</cp:coreProperties>
</file>