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1" r:id="rId4"/>
    <p:sldId id="266" r:id="rId5"/>
    <p:sldId id="262" r:id="rId6"/>
    <p:sldId id="270" r:id="rId7"/>
    <p:sldId id="263" r:id="rId8"/>
    <p:sldId id="271" r:id="rId9"/>
    <p:sldId id="27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September 2014</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September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September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 xmlns:p14="http://schemas.microsoft.com/office/powerpoint/2010/main" val="218104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September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 </a:t>
            </a:r>
            <a:r>
              <a:rPr lang="en-US" altLang="ja-JP" sz="1400" b="1" dirty="0" smtClean="0">
                <a:ea typeface="ＭＳ Ｐゴシック" charset="-128"/>
              </a:rPr>
              <a:t>14-0586-00-004s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 id="2147483661"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smtClean="0"/>
              <a:t>September 2014</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[TG4s Closing Report for September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[18 September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September 2014 </a:t>
            </a:r>
            <a:r>
              <a:rPr lang="en-US" altLang="ja-JP" sz="1600" dirty="0" smtClean="0">
                <a:ea typeface="ＭＳ Ｐゴシック" pitchFamily="-65" charset="-128"/>
              </a:rPr>
              <a:t>at Athens</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September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TG4s</a:t>
            </a: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Athens, GR </a:t>
            </a:r>
            <a:br>
              <a:rPr lang="en-US" altLang="ja-JP" dirty="0" smtClean="0">
                <a:ea typeface="ＭＳ Ｐゴシック" pitchFamily="50" charset="-128"/>
              </a:rPr>
            </a:br>
            <a:r>
              <a:rPr lang="en-US" altLang="ja-JP" dirty="0" smtClean="0">
                <a:ea typeface="ＭＳ Ｐゴシック" pitchFamily="50" charset="-128"/>
              </a:rPr>
              <a:t>September 18,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85000" lnSpcReduction="2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Task Group formation</a:t>
            </a:r>
          </a:p>
          <a:p>
            <a:r>
              <a:rPr lang="en-US" altLang="ja-JP" sz="2800" dirty="0" smtClean="0"/>
              <a:t>Approve San Diego meeting minutes</a:t>
            </a:r>
          </a:p>
          <a:p>
            <a:r>
              <a:rPr lang="en-US" altLang="ja-JP" sz="2800" dirty="0" smtClean="0"/>
              <a:t>Timeline</a:t>
            </a:r>
          </a:p>
          <a:p>
            <a:r>
              <a:rPr lang="en-US" altLang="ja-JP" sz="2800" dirty="0" smtClean="0"/>
              <a:t>Presentations</a:t>
            </a:r>
          </a:p>
          <a:p>
            <a:pPr>
              <a:lnSpc>
                <a:spcPct val="80000"/>
              </a:lnSpc>
            </a:pPr>
            <a:r>
              <a:rPr lang="en-US" altLang="ja-JP" sz="2800" dirty="0" smtClean="0"/>
              <a:t>Work on Technical Guidance Document</a:t>
            </a:r>
          </a:p>
          <a:p>
            <a:pPr>
              <a:lnSpc>
                <a:spcPct val="80000"/>
              </a:lnSpc>
            </a:pPr>
            <a:r>
              <a:rPr lang="en-US" altLang="ja-JP" sz="2800" dirty="0" smtClean="0"/>
              <a:t>Press release </a:t>
            </a:r>
          </a:p>
          <a:p>
            <a:pPr>
              <a:lnSpc>
                <a:spcPct val="80000"/>
              </a:lnSpc>
            </a:pPr>
            <a:r>
              <a:rPr lang="en-US" altLang="ja-JP" sz="2800" dirty="0" smtClean="0"/>
              <a:t>Prepare Call for contribution</a:t>
            </a:r>
          </a:p>
          <a:p>
            <a:pPr>
              <a:lnSpc>
                <a:spcPct val="80000"/>
              </a:lnSpc>
            </a:pPr>
            <a:r>
              <a:rPr lang="en-US" altLang="ja-JP" sz="2800" dirty="0" smtClean="0"/>
              <a:t>Plan for November meeting</a:t>
            </a:r>
          </a:p>
          <a:p>
            <a:r>
              <a:rPr lang="en-US" altLang="ja-JP" sz="2800" dirty="0" smtClean="0">
                <a:ea typeface="ＭＳ Ｐゴシック" pitchFamily="50" charset="-128"/>
              </a:rPr>
              <a:t>Report on progress to WG</a:t>
            </a: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September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lnSpcReduction="10000"/>
          </a:bodyPr>
          <a:lstStyle/>
          <a:p>
            <a:pPr>
              <a:lnSpc>
                <a:spcPct val="80000"/>
              </a:lnSpc>
            </a:pPr>
            <a:r>
              <a:rPr lang="en-US" altLang="ja-JP" sz="2400" dirty="0" smtClean="0">
                <a:ea typeface="ＭＳ Ｐゴシック" pitchFamily="50" charset="-128"/>
              </a:rPr>
              <a:t>4 meetings were held at AM2 and PM2 on </a:t>
            </a:r>
            <a:r>
              <a:rPr lang="en-US" altLang="ja-JP" sz="2400" dirty="0" smtClean="0">
                <a:ea typeface="굴림" pitchFamily="34" charset="-127"/>
              </a:rPr>
              <a:t>Tuesday</a:t>
            </a:r>
            <a:r>
              <a:rPr lang="en-US" altLang="ko-KR" sz="2400" dirty="0" smtClean="0">
                <a:ea typeface="굴림" pitchFamily="34" charset="-127"/>
              </a:rPr>
              <a:t> and PM1 and PM2 on Wednesday.</a:t>
            </a:r>
          </a:p>
          <a:p>
            <a:pPr>
              <a:lnSpc>
                <a:spcPct val="80000"/>
              </a:lnSpc>
            </a:pPr>
            <a:r>
              <a:rPr lang="en-US" altLang="ja-JP" sz="2400" dirty="0" smtClean="0">
                <a:ea typeface="ＭＳ Ｐゴシック" pitchFamily="50" charset="-128"/>
              </a:rPr>
              <a:t>Approved meeting minutes </a:t>
            </a:r>
          </a:p>
          <a:p>
            <a:pPr marL="900113" lvl="2" indent="-177800"/>
            <a:r>
              <a:rPr lang="en-US" altLang="ja-JP" sz="2000" dirty="0" smtClean="0"/>
              <a:t>SG SRU July 2014 Meeting Minutes (15-14-0488r1)</a:t>
            </a:r>
          </a:p>
          <a:p>
            <a:r>
              <a:rPr lang="en-US" altLang="ja-JP" sz="2400" dirty="0" smtClean="0"/>
              <a:t>Heard presentations</a:t>
            </a:r>
          </a:p>
          <a:p>
            <a:pPr lvl="1"/>
            <a:r>
              <a:rPr lang="en-US" altLang="ja-JP" sz="2000" dirty="0" smtClean="0"/>
              <a:t>ISA100 CNM Brief Overview (15-14-0522r0)</a:t>
            </a:r>
          </a:p>
          <a:p>
            <a:pPr lvl="1"/>
            <a:r>
              <a:rPr lang="en-US" altLang="ja-JP" sz="2000" dirty="0" smtClean="0"/>
              <a:t>WLAN Frame Collision Information (15-14-0585r0)</a:t>
            </a:r>
            <a:endParaRPr lang="en-US" altLang="ja-JP" sz="2400" dirty="0" smtClean="0"/>
          </a:p>
          <a:p>
            <a:r>
              <a:rPr lang="en-US" altLang="ja-JP" sz="2400" dirty="0" smtClean="0"/>
              <a:t>Discussed  Timeline, Call for contributions ,Press Release and Guidance Document</a:t>
            </a:r>
          </a:p>
          <a:p>
            <a:pPr lvl="1"/>
            <a:r>
              <a:rPr lang="en-US" altLang="ja-JP" sz="2000" dirty="0" smtClean="0">
                <a:ea typeface="ＭＳ Ｐゴシック" charset="-128"/>
              </a:rPr>
              <a:t>Timeline of TG4s</a:t>
            </a:r>
            <a:r>
              <a:rPr lang="en-US" altLang="ja-JP" sz="2000" dirty="0" smtClean="0"/>
              <a:t> (15-14-0559r1)</a:t>
            </a:r>
          </a:p>
          <a:p>
            <a:pPr lvl="1"/>
            <a:r>
              <a:rPr lang="en-US" altLang="ja-JP" sz="2000" dirty="0" smtClean="0"/>
              <a:t>TG4s call for contributions (15-14-0r57r0)</a:t>
            </a:r>
          </a:p>
          <a:p>
            <a:pPr lvl="1"/>
            <a:r>
              <a:rPr lang="en-US" altLang="ja-JP" sz="2000" dirty="0" smtClean="0"/>
              <a:t>TG4s Technical Guidance Document (15-14-0555r2)</a:t>
            </a:r>
          </a:p>
          <a:p>
            <a:pPr>
              <a:lnSpc>
                <a:spcPct val="80000"/>
              </a:lnSpc>
            </a:pPr>
            <a:r>
              <a:rPr lang="en-US" altLang="ja-JP" sz="2400" dirty="0" smtClean="0"/>
              <a:t>Confirm of plan for November meeting</a:t>
            </a: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p:txBody>
          <a:bodyPr/>
          <a:lstStyle/>
          <a:p>
            <a:r>
              <a:rPr lang="en-US" altLang="ja-JP" smtClean="0"/>
              <a:t>September 2014</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72816"/>
            <a:ext cx="8640960" cy="4536504"/>
          </a:xfrm>
        </p:spPr>
        <p:txBody>
          <a:bodyPr/>
          <a:lstStyle/>
          <a:p>
            <a:r>
              <a:rPr lang="en-US" altLang="ja-JP" sz="2400" dirty="0" smtClean="0"/>
              <a:t>TG4s (SRU) September 2014 Agenda (15-14-0515r2)</a:t>
            </a:r>
          </a:p>
          <a:p>
            <a:r>
              <a:rPr lang="en-US" altLang="ja-JP" sz="2400" dirty="0" smtClean="0"/>
              <a:t>TG4s Opening Information for September 2014 (15-14-0550r1)</a:t>
            </a:r>
            <a:endParaRPr lang="en-US" altLang="ja-JP" sz="2400" dirty="0"/>
          </a:p>
          <a:p>
            <a:r>
              <a:rPr lang="en-US" altLang="ja-JP" sz="2400" dirty="0" smtClean="0">
                <a:ea typeface="ＭＳ Ｐゴシック" charset="-128"/>
              </a:rPr>
              <a:t>Timeline of TG4s</a:t>
            </a:r>
            <a:r>
              <a:rPr lang="en-US" altLang="ja-JP" sz="2400" dirty="0" smtClean="0"/>
              <a:t> (15-14-0559r1)</a:t>
            </a:r>
          </a:p>
          <a:p>
            <a:r>
              <a:rPr lang="en-US" altLang="ja-JP" sz="2400" dirty="0" smtClean="0"/>
              <a:t>ISA100 CNM Brief Overview (15-14-0522r0)</a:t>
            </a:r>
          </a:p>
          <a:p>
            <a:r>
              <a:rPr lang="en-US" altLang="ja-JP" sz="2400" dirty="0" smtClean="0"/>
              <a:t>WLAN Frame Collision Information (11-14-1106r1)</a:t>
            </a:r>
          </a:p>
          <a:p>
            <a:r>
              <a:rPr lang="en-US" altLang="ja-JP" sz="2400" dirty="0" smtClean="0"/>
              <a:t>TG4s Technical Guidance Document (15-14-0555r2)</a:t>
            </a:r>
            <a:endParaRPr lang="en-US" altLang="ja-JP" sz="2400" dirty="0"/>
          </a:p>
          <a:p>
            <a:r>
              <a:rPr lang="en-US" altLang="ja-JP" sz="2400" dirty="0" smtClean="0"/>
              <a:t>TG4s call for contributions (15-14-0570r0)</a:t>
            </a:r>
          </a:p>
          <a:p>
            <a:r>
              <a:rPr lang="en-US" altLang="ja-JP" sz="2400" dirty="0" smtClean="0">
                <a:ea typeface="ＭＳ Ｐゴシック" charset="-128"/>
              </a:rPr>
              <a:t>TG4s Closing report for September 2014</a:t>
            </a:r>
            <a:r>
              <a:rPr lang="en-US" altLang="ja-JP" sz="2400" dirty="0" smtClean="0"/>
              <a:t> (15-14-0586r0)</a:t>
            </a:r>
            <a:endParaRPr lang="en-US" altLang="ja-JP" sz="2400" dirty="0" smtClean="0">
              <a:ea typeface="ＭＳ Ｐゴシック" charset="-128"/>
            </a:endParaRPr>
          </a:p>
          <a:p>
            <a:r>
              <a:rPr lang="en-US" altLang="ja-JP" sz="2400" dirty="0" smtClean="0"/>
              <a:t>TG4s Sept 2014 Meeting Minutes (15-14-0590r0)</a:t>
            </a:r>
          </a:p>
          <a:p>
            <a:pPr>
              <a:buNone/>
            </a:pPr>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2014</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3 meeting slot.</a:t>
            </a:r>
          </a:p>
          <a:p>
            <a:pPr lvl="1"/>
            <a:r>
              <a:rPr lang="en-US" altLang="ja-JP" sz="2400" dirty="0" smtClean="0"/>
              <a:t>Hearing presentations.</a:t>
            </a:r>
          </a:p>
          <a:p>
            <a:pPr lvl="1"/>
            <a:r>
              <a:rPr lang="en-US" altLang="ja-JP" sz="2400" dirty="0" smtClean="0"/>
              <a:t>Work on Technical Guidance Document</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November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smtClean="0"/>
              <a:t>September 2014</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pPr marL="0" indent="0">
              <a:buNone/>
            </a:pPr>
            <a:r>
              <a:rPr kumimoji="1" lang="en-US" altLang="ja-JP" dirty="0" smtClean="0"/>
              <a:t>SG SRU </a:t>
            </a:r>
            <a:r>
              <a:rPr kumimoji="1" lang="en-US" altLang="ja-JP" dirty="0" smtClean="0">
                <a:sym typeface="Wingdings" pitchFamily="2" charset="2"/>
              </a:rPr>
              <a:t> TG4s</a:t>
            </a:r>
          </a:p>
          <a:p>
            <a:pPr marL="0" indent="0">
              <a:buNone/>
            </a:pPr>
            <a:r>
              <a:rPr kumimoji="1" lang="en-US" altLang="ja-JP" dirty="0" smtClean="0">
                <a:sym typeface="Wingdings" pitchFamily="2" charset="2"/>
              </a:rPr>
              <a:t>Please join new Reflector and Mentor</a:t>
            </a:r>
            <a:endParaRPr kumimoji="1" lang="en-US" altLang="ja-JP" dirty="0" smtClean="0"/>
          </a:p>
          <a:p>
            <a:r>
              <a:rPr kumimoji="1" lang="en-US" altLang="ja-JP" dirty="0" smtClean="0"/>
              <a:t>Reflector</a:t>
            </a:r>
          </a:p>
          <a:p>
            <a:pPr lvl="1">
              <a:buNone/>
            </a:pPr>
            <a:r>
              <a:rPr lang="en-US" altLang="ja-JP" b="1" dirty="0" smtClean="0">
                <a:solidFill>
                  <a:schemeClr val="accent6"/>
                </a:solidFill>
              </a:rPr>
              <a:t>stds-802-15-4s@listserv.ieee.org</a:t>
            </a:r>
          </a:p>
          <a:p>
            <a:r>
              <a:rPr kumimoji="1" lang="en-US" altLang="ja-JP" dirty="0" smtClean="0">
                <a:sym typeface="Wingdings" pitchFamily="2" charset="2"/>
              </a:rPr>
              <a:t>Mentor</a:t>
            </a:r>
          </a:p>
          <a:p>
            <a:pPr marL="442913" lvl="1" indent="14288">
              <a:buNone/>
            </a:pPr>
            <a:r>
              <a:rPr lang="en-US" altLang="ja-JP" b="1" dirty="0" smtClean="0">
                <a:solidFill>
                  <a:schemeClr val="accent6"/>
                </a:solidFill>
                <a:sym typeface="Wingdings" pitchFamily="2" charset="2"/>
              </a:rPr>
              <a:t>https://mentor.ieee.org/802.15/documents?is_group=004s</a:t>
            </a:r>
          </a:p>
          <a:p>
            <a:pPr lvl="1">
              <a:buNone/>
            </a:pPr>
            <a:endParaRPr kumimoji="1" lang="en-US" altLang="ja-JP" dirty="0" smtClean="0">
              <a:sym typeface="Wingdings" pitchFamily="2" charset="2"/>
            </a:endParaRPr>
          </a:p>
          <a:p>
            <a:pPr lvl="1"/>
            <a:endParaRPr kumimoji="1" lang="ja-JP" altLang="en-US" dirty="0"/>
          </a:p>
        </p:txBody>
      </p:sp>
      <p:sp>
        <p:nvSpPr>
          <p:cNvPr id="3" name="タイトル 2"/>
          <p:cNvSpPr>
            <a:spLocks noGrp="1"/>
          </p:cNvSpPr>
          <p:nvPr>
            <p:ph type="title"/>
          </p:nvPr>
        </p:nvSpPr>
        <p:spPr/>
        <p:txBody>
          <a:bodyPr/>
          <a:lstStyle/>
          <a:p>
            <a:r>
              <a:rPr lang="en-US" altLang="ja-JP" dirty="0" smtClean="0"/>
              <a:t>Mentor and Reflector</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2014</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 5"/>
          <p:cNvSpPr>
            <a:spLocks noGrp="1"/>
          </p:cNvSpPr>
          <p:nvPr>
            <p:ph type="dt" sz="half" idx="10"/>
          </p:nvPr>
        </p:nvSpPr>
        <p:spPr/>
        <p:txBody>
          <a:bodyPr/>
          <a:lstStyle/>
          <a:p>
            <a:r>
              <a:rPr lang="en-US" altLang="ja-JP" smtClean="0"/>
              <a:t>September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pic>
        <p:nvPicPr>
          <p:cNvPr id="7" name="図 6" descr="3O8A3810s.jpg"/>
          <p:cNvPicPr>
            <a:picLocks noChangeAspect="1"/>
          </p:cNvPicPr>
          <p:nvPr/>
        </p:nvPicPr>
        <p:blipFill>
          <a:blip r:embed="rId2" cstate="print">
            <a:lum bright="10000"/>
          </a:blip>
          <a:stretch>
            <a:fillRect/>
          </a:stretch>
        </p:blipFill>
        <p:spPr>
          <a:xfrm>
            <a:off x="35496" y="404664"/>
            <a:ext cx="9000000" cy="6002930"/>
          </a:xfrm>
          <a:prstGeom prst="rect">
            <a:avLst/>
          </a:prstGeom>
        </p:spPr>
      </p:pic>
      <p:sp>
        <p:nvSpPr>
          <p:cNvPr id="8" name="テキスト ボックス 7"/>
          <p:cNvSpPr txBox="1"/>
          <p:nvPr/>
        </p:nvSpPr>
        <p:spPr>
          <a:xfrm>
            <a:off x="2627784" y="692696"/>
            <a:ext cx="3888432" cy="923330"/>
          </a:xfrm>
          <a:prstGeom prst="rect">
            <a:avLst/>
          </a:prstGeom>
          <a:noFill/>
        </p:spPr>
        <p:txBody>
          <a:bodyPr wrap="square" rtlCol="0">
            <a:spAutoFit/>
          </a:bodyPr>
          <a:lstStyle/>
          <a:p>
            <a:pPr algn="ctr"/>
            <a:r>
              <a:rPr kumimoji="1" lang="en-US" altLang="ja-JP" sz="5400" dirty="0" smtClean="0">
                <a:solidFill>
                  <a:srgbClr val="FF0000"/>
                </a:solidFill>
              </a:rPr>
              <a:t>Thank you</a:t>
            </a:r>
            <a:endParaRPr kumimoji="1" lang="ja-JP" altLang="en-US" sz="5400"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658</TotalTime>
  <Words>413</Words>
  <Application>Microsoft Office PowerPoint</Application>
  <PresentationFormat>画面に合わせる (4:3)</PresentationFormat>
  <Paragraphs>136</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IEEE 802.15 TG4s Closing report   Athens, GR  September 18, 2014</vt:lpstr>
      <vt:lpstr>Agenda items for the week</vt:lpstr>
      <vt:lpstr>Timeline</vt:lpstr>
      <vt:lpstr>Accomplishment for the meeting</vt:lpstr>
      <vt:lpstr>Contributions</vt:lpstr>
      <vt:lpstr>Plan for November Meeting</vt:lpstr>
      <vt:lpstr>Mentor and Reflector</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September 2014</dc:title>
  <dc:subject>IEEE 802.15 &lt;subject&gt;</dc:subject>
  <dc:creator>Shoichi Kitazawa</dc:creator>
  <dc:description>15-14-0586-00-0sru</dc:description>
  <cp:lastModifiedBy>kitazawa</cp:lastModifiedBy>
  <cp:revision>15</cp:revision>
  <cp:lastPrinted>1998-02-10T13:28:06Z</cp:lastPrinted>
  <dcterms:created xsi:type="dcterms:W3CDTF">2013-09-18T06:18:22Z</dcterms:created>
  <dcterms:modified xsi:type="dcterms:W3CDTF">2014-09-18T16:34:35Z</dcterms:modified>
</cp:coreProperties>
</file>