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60" r:id="rId3"/>
    <p:sldId id="261" r:id="rId4"/>
    <p:sldId id="266" r:id="rId5"/>
    <p:sldId id="262" r:id="rId6"/>
    <p:sldId id="270" r:id="rId7"/>
    <p:sldId id="263" r:id="rId8"/>
    <p:sldId id="271" r:id="rId9"/>
    <p:sldId id="272"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57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C69A029B-24AC-4ADC-BC5A-0FCDC966BFCC}" type="slidenum">
              <a:rPr lang="en-US" altLang="ja-JP"/>
              <a:pPr/>
              <a:t>&lt;#&gt;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ja-JP"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ja-JP" dirty="0"/>
              <a:t>Page </a:t>
            </a:r>
            <a:fld id="{AE58050A-21AB-46B7-904C-34A3071FC9BC}" type="slidenum">
              <a:rPr lang="en-US" altLang="ja-JP"/>
              <a:pPr/>
              <a:t>&lt;#&gt;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September 2014</a:t>
            </a:r>
            <a:endParaRPr lang="en-US" altLang="ja-JP" dirty="0"/>
          </a:p>
        </p:txBody>
      </p:sp>
      <p:sp>
        <p:nvSpPr>
          <p:cNvPr id="5" name="フッター プレースホルダ 4"/>
          <p:cNvSpPr>
            <a:spLocks noGrp="1"/>
          </p:cNvSpPr>
          <p:nvPr>
            <p:ph type="ftr" sz="quarter" idx="11"/>
          </p:nvPr>
        </p:nvSpPr>
        <p:spPr/>
        <p:txBody>
          <a:bodyPr/>
          <a:lstStyle>
            <a:lvl1pPr>
              <a:defRPr/>
            </a:lvl1pPr>
          </a:lstStyle>
          <a:p>
            <a:r>
              <a:rPr lang="en-US" altLang="ja-JP" dirty="0" smtClean="0"/>
              <a:t>Shoichi Kitazawa(ATR)</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2A174D14-62F5-4D75-B1B0-108CFC6EE100}" type="slidenum">
              <a:rPr lang="en-US" altLang="ja-JP"/>
              <a:pPr/>
              <a:t>&lt;#&gt;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September 2014</a:t>
            </a:r>
            <a:endParaRPr lang="en-US" altLang="ja-JP" dirty="0"/>
          </a:p>
        </p:txBody>
      </p:sp>
    </p:spTree>
    <p:extLst>
      <p:ext uri="{BB962C8B-B14F-4D97-AF65-F5344CB8AC3E}">
        <p14:creationId xmlns="" xmlns:p14="http://schemas.microsoft.com/office/powerpoint/2010/main"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r>
              <a:rPr lang="en-US" altLang="ja-JP" smtClean="0"/>
              <a:t>September 2014</a:t>
            </a:r>
            <a:endParaRPr lang="en-US" altLang="ja-JP" dirty="0"/>
          </a:p>
        </p:txBody>
      </p:sp>
      <p:sp>
        <p:nvSpPr>
          <p:cNvPr id="5" name="フッター プレースホルダ 4"/>
          <p:cNvSpPr>
            <a:spLocks noGrp="1"/>
          </p:cNvSpPr>
          <p:nvPr>
            <p:ph type="ftr" sz="quarter" idx="11"/>
          </p:nvPr>
        </p:nvSpPr>
        <p:spPr/>
        <p:txBody>
          <a:bodyPr/>
          <a:lstStyle>
            <a:lvl1pPr>
              <a:defRPr/>
            </a:lvl1pPr>
          </a:lstStyle>
          <a:p>
            <a:r>
              <a:rPr lang="en-US" altLang="ja-JP" dirty="0" smtClean="0"/>
              <a:t>Shoichi Kitazawa(ATR)</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0A0F941D-B0CE-4B7F-9454-CA6AC8E76CA0}" type="slidenum">
              <a:rPr lang="en-US" altLang="ja-JP"/>
              <a:pPr/>
              <a:t>&lt;#&gt;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lang="en-US" altLang="ja-JP" smtClean="0"/>
              <a:t>September 2014</a:t>
            </a:r>
            <a:endParaRPr lang="en-US" altLang="ja-JP" dirty="0"/>
          </a:p>
        </p:txBody>
      </p:sp>
      <p:sp>
        <p:nvSpPr>
          <p:cNvPr id="3" name="フッター プレースホルダ 2"/>
          <p:cNvSpPr>
            <a:spLocks noGrp="1"/>
          </p:cNvSpPr>
          <p:nvPr>
            <p:ph type="ftr" sz="quarter" idx="11"/>
          </p:nvPr>
        </p:nvSpPr>
        <p:spPr/>
        <p:txBody>
          <a:bodyPr/>
          <a:lstStyle>
            <a:lvl1pPr>
              <a:defRPr/>
            </a:lvl1pPr>
          </a:lstStyle>
          <a:p>
            <a:r>
              <a:rPr lang="en-US" altLang="ja-JP" dirty="0" smtClean="0"/>
              <a:t>Shoichi Kitazawa(ATR)</a:t>
            </a:r>
            <a:endParaRPr lang="en-US" altLang="ja-JP" dirty="0"/>
          </a:p>
        </p:txBody>
      </p:sp>
      <p:sp>
        <p:nvSpPr>
          <p:cNvPr id="4" name="スライド番号プレースホルダ 3"/>
          <p:cNvSpPr>
            <a:spLocks noGrp="1"/>
          </p:cNvSpPr>
          <p:nvPr>
            <p:ph type="sldNum" sz="quarter" idx="12"/>
          </p:nvPr>
        </p:nvSpPr>
        <p:spPr/>
        <p:txBody>
          <a:bodyPr/>
          <a:lstStyle>
            <a:lvl1pPr>
              <a:defRPr/>
            </a:lvl1pPr>
          </a:lstStyle>
          <a:p>
            <a:r>
              <a:rPr lang="en-US" altLang="ja-JP" dirty="0"/>
              <a:t>Slide </a:t>
            </a:r>
            <a:fld id="{03EAECF6-03B2-4BB0-9630-EC8C404B9C85}" type="slidenum">
              <a:rPr lang="en-US" altLang="ja-JP"/>
              <a:pPr/>
              <a:t>&lt;#&gt;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September 2014</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smtClean="0"/>
              <a:t>Shoichi Kitazawa(ATR)</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&lt;#&gt;</a:t>
            </a:fld>
            <a:endParaRPr lang="en-US" altLang="ja-JP" dirty="0"/>
          </a:p>
        </p:txBody>
      </p:sp>
    </p:spTree>
    <p:extLst>
      <p:ext uri="{BB962C8B-B14F-4D97-AF65-F5344CB8AC3E}">
        <p14:creationId xmlns="" xmlns:p14="http://schemas.microsoft.com/office/powerpoint/2010/main" val="218104940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September 2014</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Shoichi Kitazawa(ATR)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8D8FCEF-815D-46A3-BED4-14D99570ADD6}" type="slidenum">
              <a:rPr lang="en-US" altLang="ja-JP"/>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 15- </a:t>
            </a:r>
            <a:r>
              <a:rPr lang="en-US" altLang="ja-JP" sz="1400" b="1" dirty="0" smtClean="0">
                <a:ea typeface="ＭＳ Ｐゴシック" charset="-128"/>
              </a:rPr>
              <a:t>14-0586-00-004s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5" r:id="rId4"/>
    <p:sldLayoutId id="2147483661" r:id="rId5"/>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1"/>
          <p:cNvSpPr>
            <a:spLocks noGrp="1"/>
          </p:cNvSpPr>
          <p:nvPr>
            <p:ph type="dt" sz="half" idx="10"/>
          </p:nvPr>
        </p:nvSpPr>
        <p:spPr>
          <a:xfrm>
            <a:off x="685800" y="378281"/>
            <a:ext cx="1600200" cy="215444"/>
          </a:xfrm>
        </p:spPr>
        <p:txBody>
          <a:bodyPr/>
          <a:lstStyle/>
          <a:p>
            <a:r>
              <a:rPr lang="en-US" altLang="ja-JP" smtClean="0"/>
              <a:t>September 2014</a:t>
            </a:r>
            <a:endParaRPr lang="en-US" altLang="ja-JP" dirty="0"/>
          </a:p>
        </p:txBody>
      </p:sp>
      <p:sp>
        <p:nvSpPr>
          <p:cNvPr id="5" name="フッター プレースホルダ 2"/>
          <p:cNvSpPr>
            <a:spLocks noGrp="1"/>
          </p:cNvSpPr>
          <p:nvPr>
            <p:ph type="ftr" sz="quarter" idx="11"/>
          </p:nvPr>
        </p:nvSpPr>
        <p:spPr/>
        <p:txBody>
          <a:bodyPr/>
          <a:lstStyle/>
          <a:p>
            <a:r>
              <a:rPr lang="en-US" altLang="ja-JP" dirty="0" smtClean="0"/>
              <a:t>Shoichi Kitazawa(ATR)</a:t>
            </a:r>
            <a:endParaRPr lang="en-US" altLang="ja-JP" dirty="0"/>
          </a:p>
        </p:txBody>
      </p:sp>
      <p:sp>
        <p:nvSpPr>
          <p:cNvPr id="6" name="スライド番号プレースホルダ 3"/>
          <p:cNvSpPr>
            <a:spLocks noGrp="1"/>
          </p:cNvSpPr>
          <p:nvPr>
            <p:ph type="sldNum" sz="quarter" idx="12"/>
          </p:nvPr>
        </p:nvSpPr>
        <p:spPr/>
        <p:txBody>
          <a:bodyPr/>
          <a:lstStyle/>
          <a:p>
            <a:r>
              <a:rPr lang="en-US" altLang="ja-JP" dirty="0"/>
              <a:t>Slide </a:t>
            </a:r>
            <a:fld id="{8447DFC6-53E1-497A-AACF-DCAA15DC4A13}" type="slidenum">
              <a:rPr lang="en-US" altLang="ja-JP"/>
              <a:pPr/>
              <a:t>1</a:t>
            </a:fld>
            <a:endParaRPr lang="en-US" altLang="ja-JP" dirty="0"/>
          </a:p>
        </p:txBody>
      </p:sp>
      <p:sp>
        <p:nvSpPr>
          <p:cNvPr id="27651" name="Rectangle 3"/>
          <p:cNvSpPr>
            <a:spLocks noChangeArrowheads="1"/>
          </p:cNvSpPr>
          <p:nvPr/>
        </p:nvSpPr>
        <p:spPr bwMode="auto">
          <a:xfrm>
            <a:off x="116904" y="638587"/>
            <a:ext cx="8991600" cy="4734629"/>
          </a:xfrm>
          <a:prstGeom prst="rect">
            <a:avLst/>
          </a:prstGeom>
          <a:noFill/>
          <a:ln w="12700">
            <a:noFill/>
            <a:miter lim="800000"/>
            <a:headEnd type="none" w="sm" len="sm"/>
            <a:tailEnd type="none" w="sm" len="sm"/>
          </a:ln>
          <a:effec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[TG4s Closing Report for September 2014]</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[18 September 2014]</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[Shoichi Kitazawa] </a:t>
            </a:r>
            <a:r>
              <a:rPr lang="en-US" altLang="ja-JP" sz="1600" dirty="0">
                <a:ea typeface="ＭＳ Ｐゴシック" charset="-128"/>
              </a:rPr>
              <a:t>Company [</a:t>
            </a:r>
            <a:r>
              <a:rPr lang="en-US" altLang="ja-JP" sz="1600" dirty="0" smtClean="0">
                <a:ea typeface="ＭＳ Ｐゴシック" charset="-128"/>
              </a:rPr>
              <a:t>ATR]</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[2-2-2 Hikaridai, Seika, Kyoto JAPAN]</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:[+81-774951565, </a:t>
            </a:r>
            <a:r>
              <a:rPr lang="en-US" altLang="ja-JP" sz="1600" dirty="0">
                <a:ea typeface="ＭＳ Ｐゴシック" charset="-128"/>
              </a:rPr>
              <a:t>FAX: </a:t>
            </a:r>
            <a:r>
              <a:rPr lang="en-US" altLang="ja-JP" sz="1600" dirty="0" smtClean="0">
                <a:ea typeface="ＭＳ Ｐゴシック" charset="-128"/>
              </a:rPr>
              <a:t>[], </a:t>
            </a:r>
            <a:r>
              <a:rPr lang="en-US" altLang="ja-JP" sz="1600" dirty="0">
                <a:ea typeface="ＭＳ Ｐゴシック" charset="-128"/>
              </a:rPr>
              <a:t>E-Mail</a:t>
            </a:r>
            <a:r>
              <a:rPr lang="en-US" altLang="ja-JP" sz="1600" dirty="0" smtClean="0">
                <a:ea typeface="ＭＳ Ｐゴシック" charset="-128"/>
              </a:rPr>
              <a:t>:[kitazawa@atr.jp]</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endParaRPr lang="en-US" altLang="ja-JP" sz="1600" dirty="0">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[TG4s</a:t>
            </a:r>
            <a:r>
              <a:rPr lang="en-US" altLang="ja-JP" sz="1600" dirty="0" smtClean="0">
                <a:ea typeface="ＭＳ Ｐゴシック" pitchFamily="-65" charset="-128"/>
              </a:rPr>
              <a:t> c</a:t>
            </a:r>
            <a:r>
              <a:rPr lang="en-US" altLang="ja-JP" sz="1600" dirty="0" smtClean="0">
                <a:latin typeface="Times New Roman" pitchFamily="16" charset="0"/>
                <a:ea typeface="ＭＳ Ｐゴシック" pitchFamily="50" charset="-128"/>
              </a:rPr>
              <a:t>losing report </a:t>
            </a:r>
            <a:r>
              <a:rPr lang="en-US" altLang="ja-JP" sz="1600" dirty="0" smtClean="0">
                <a:ea typeface="ＭＳ Ｐゴシック" pitchFamily="-65" charset="-128"/>
              </a:rPr>
              <a:t>for</a:t>
            </a:r>
            <a:r>
              <a:rPr lang="en-US" altLang="ja-JP" sz="1600" dirty="0" smtClean="0">
                <a:ea typeface="ＭＳ Ｐゴシック" charset="-128"/>
              </a:rPr>
              <a:t> September 2014 </a:t>
            </a:r>
            <a:r>
              <a:rPr lang="en-US" altLang="ja-JP" sz="1600" dirty="0" smtClean="0">
                <a:ea typeface="ＭＳ Ｐゴシック" pitchFamily="-65" charset="-128"/>
              </a:rPr>
              <a:t>at Athens</a:t>
            </a:r>
            <a:r>
              <a:rPr lang="en-US" altLang="ja-JP" sz="1600" dirty="0" smtClean="0">
                <a:ea typeface="ＭＳ Ｐゴシック" pitchFamily="50" charset="-128"/>
              </a:rPr>
              <a:t>.</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[Report progress to WG]</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81000"/>
            <a:ext cx="1600200" cy="212725"/>
          </a:xfrm>
        </p:spPr>
        <p:txBody>
          <a:bodyPr/>
          <a:lstStyle/>
          <a:p>
            <a:r>
              <a:rPr lang="en-US" altLang="ja-JP" smtClean="0"/>
              <a:t>September 2014</a:t>
            </a:r>
            <a:endParaRPr lang="en-US" altLang="ja-JP" dirty="0"/>
          </a:p>
        </p:txBody>
      </p:sp>
      <p:sp>
        <p:nvSpPr>
          <p:cNvPr id="5" name="フッター プレースホルダー 4"/>
          <p:cNvSpPr>
            <a:spLocks noGrp="1"/>
          </p:cNvSpPr>
          <p:nvPr>
            <p:ph type="ftr" sz="quarter" idx="11"/>
          </p:nvPr>
        </p:nvSpPr>
        <p:spPr>
          <a:xfrm>
            <a:off x="5484168" y="6475413"/>
            <a:ext cx="3124200" cy="182562"/>
          </a:xfrm>
        </p:spPr>
        <p:txBody>
          <a:bodyPr/>
          <a:lstStyle/>
          <a:p>
            <a:r>
              <a:rPr lang="en-US" altLang="ja-JP" dirty="0" smtClean="0"/>
              <a:t>Shoichi Kitazawa(ATR)</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1988840"/>
            <a:ext cx="7632848" cy="3456384"/>
          </a:xfrm>
        </p:spPr>
        <p:txBody>
          <a:bodyPr/>
          <a:lstStyle/>
          <a:p>
            <a:r>
              <a:rPr lang="en-US" altLang="ja-JP" b="1" dirty="0">
                <a:ea typeface="ＭＳ Ｐゴシック" pitchFamily="50" charset="-128"/>
              </a:rPr>
              <a:t>IEEE 802.15 </a:t>
            </a:r>
            <a:r>
              <a:rPr lang="en-US" altLang="ja-JP" b="1" dirty="0" smtClean="0">
                <a:ea typeface="ＭＳ Ｐゴシック" pitchFamily="50" charset="-128"/>
              </a:rPr>
              <a:t>TG4s</a:t>
            </a: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Closing report</a:t>
            </a: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 Athens, GR </a:t>
            </a:r>
            <a:br>
              <a:rPr lang="en-US" altLang="ja-JP" dirty="0" smtClean="0">
                <a:ea typeface="ＭＳ Ｐゴシック" pitchFamily="50" charset="-128"/>
              </a:rPr>
            </a:br>
            <a:r>
              <a:rPr lang="en-US" altLang="ja-JP" dirty="0" smtClean="0">
                <a:ea typeface="ＭＳ Ｐゴシック" pitchFamily="50" charset="-128"/>
              </a:rPr>
              <a:t>September 18, 2014</a:t>
            </a:r>
            <a:endParaRPr lang="ja-JP"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51520" y="1981200"/>
            <a:ext cx="8640960" cy="4114800"/>
          </a:xfrm>
          <a:ln/>
        </p:spPr>
        <p:txBody>
          <a:bodyPr>
            <a:normAutofit fontScale="85000" lnSpcReduction="20000"/>
          </a:bodyPr>
          <a:lstStyle/>
          <a:p>
            <a:r>
              <a:rPr lang="en-US" altLang="ja-JP" sz="2800" dirty="0" smtClean="0"/>
              <a:t>TG4s meeting call to order</a:t>
            </a:r>
          </a:p>
          <a:p>
            <a:r>
              <a:rPr lang="en-US" altLang="ja-JP" sz="2800" dirty="0" smtClean="0"/>
              <a:t>Call for essential patents and policies &amp; procedures reminder </a:t>
            </a:r>
          </a:p>
          <a:p>
            <a:r>
              <a:rPr lang="en-US" altLang="ja-JP" sz="2800" dirty="0" smtClean="0"/>
              <a:t>Task Group formation</a:t>
            </a:r>
          </a:p>
          <a:p>
            <a:r>
              <a:rPr lang="en-US" altLang="ja-JP" sz="2800" dirty="0" smtClean="0"/>
              <a:t>Approve San Diego meeting minutes</a:t>
            </a:r>
          </a:p>
          <a:p>
            <a:r>
              <a:rPr lang="en-US" altLang="ja-JP" sz="2800" dirty="0" smtClean="0"/>
              <a:t>Timeline</a:t>
            </a:r>
          </a:p>
          <a:p>
            <a:r>
              <a:rPr lang="en-US" altLang="ja-JP" sz="2800" dirty="0" smtClean="0"/>
              <a:t>Presentations</a:t>
            </a:r>
          </a:p>
          <a:p>
            <a:pPr>
              <a:lnSpc>
                <a:spcPct val="80000"/>
              </a:lnSpc>
            </a:pPr>
            <a:r>
              <a:rPr lang="en-US" altLang="ja-JP" sz="2800" dirty="0" smtClean="0"/>
              <a:t>Work on Technical Guidance Document</a:t>
            </a:r>
          </a:p>
          <a:p>
            <a:pPr>
              <a:lnSpc>
                <a:spcPct val="80000"/>
              </a:lnSpc>
            </a:pPr>
            <a:r>
              <a:rPr lang="en-US" altLang="ja-JP" sz="2800" dirty="0" smtClean="0"/>
              <a:t>Press release </a:t>
            </a:r>
          </a:p>
          <a:p>
            <a:pPr>
              <a:lnSpc>
                <a:spcPct val="80000"/>
              </a:lnSpc>
            </a:pPr>
            <a:r>
              <a:rPr lang="en-US" altLang="ja-JP" sz="2800" dirty="0" smtClean="0"/>
              <a:t>Prepare Call for contribution</a:t>
            </a:r>
          </a:p>
          <a:p>
            <a:pPr>
              <a:lnSpc>
                <a:spcPct val="80000"/>
              </a:lnSpc>
            </a:pPr>
            <a:r>
              <a:rPr lang="en-US" altLang="ja-JP" sz="2800" dirty="0" smtClean="0"/>
              <a:t>Plan for November meeting</a:t>
            </a:r>
          </a:p>
          <a:p>
            <a:r>
              <a:rPr lang="en-US" altLang="ja-JP" sz="2800" dirty="0" smtClean="0">
                <a:ea typeface="ＭＳ Ｐゴシック" pitchFamily="50" charset="-128"/>
              </a:rPr>
              <a:t>Report on progress to WG</a:t>
            </a:r>
          </a:p>
        </p:txBody>
      </p:sp>
      <p:sp>
        <p:nvSpPr>
          <p:cNvPr id="4098" name="Rectangle 2"/>
          <p:cNvSpPr>
            <a:spLocks noGrp="1" noChangeArrowheads="1"/>
          </p:cNvSpPr>
          <p:nvPr>
            <p:ph type="title"/>
          </p:nvPr>
        </p:nvSpPr>
        <p:spPr>
          <a:ln/>
        </p:spPr>
        <p:txBody>
          <a:bodyPr/>
          <a:lstStyle/>
          <a:p>
            <a:r>
              <a:rPr lang="en-US" altLang="ja-JP" dirty="0" smtClean="0"/>
              <a:t>Agenda items for the week</a:t>
            </a:r>
            <a:endParaRPr lang="ja-JP"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3</a:t>
            </a:fld>
            <a:endParaRPr lang="en-US" altLang="ja-JP" dirty="0"/>
          </a:p>
        </p:txBody>
      </p:sp>
      <p:sp>
        <p:nvSpPr>
          <p:cNvPr id="4" name="日付プレースホルダー 3"/>
          <p:cNvSpPr>
            <a:spLocks noGrp="1"/>
          </p:cNvSpPr>
          <p:nvPr>
            <p:ph type="dt" sz="half" idx="10"/>
          </p:nvPr>
        </p:nvSpPr>
        <p:spPr/>
        <p:txBody>
          <a:bodyPr/>
          <a:lstStyle/>
          <a:p>
            <a:r>
              <a:rPr lang="en-US" altLang="ja-JP" smtClean="0"/>
              <a:t>September 2014</a:t>
            </a:r>
            <a:endParaRPr lang="en-US" altLang="ja-JP"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smtClean="0"/>
              <a:t>Timeline</a:t>
            </a:r>
            <a:endParaRPr kumimoji="1" lang="ja-JP" altLang="en-US" dirty="0"/>
          </a:p>
        </p:txBody>
      </p:sp>
      <p:sp>
        <p:nvSpPr>
          <p:cNvPr id="6" name="日付プレースホルダ 5"/>
          <p:cNvSpPr>
            <a:spLocks noGrp="1"/>
          </p:cNvSpPr>
          <p:nvPr>
            <p:ph type="dt" sz="half" idx="10"/>
          </p:nvPr>
        </p:nvSpPr>
        <p:spPr/>
        <p:txBody>
          <a:bodyPr/>
          <a:lstStyle/>
          <a:p>
            <a:r>
              <a:rPr lang="en-US" altLang="ja-JP" smtClean="0"/>
              <a:t>September 2014</a:t>
            </a:r>
            <a:endParaRPr lang="en-US" altLang="ja-JP" dirty="0"/>
          </a:p>
        </p:txBody>
      </p:sp>
      <p:sp>
        <p:nvSpPr>
          <p:cNvPr id="4" name="フッター プレースホルダ 3"/>
          <p:cNvSpPr>
            <a:spLocks noGrp="1"/>
          </p:cNvSpPr>
          <p:nvPr>
            <p:ph type="ftr" sz="quarter" idx="11"/>
          </p:nvPr>
        </p:nvSpPr>
        <p:spPr/>
        <p:txBody>
          <a:bodyPr/>
          <a:lstStyle/>
          <a:p>
            <a:r>
              <a:rPr lang="en-US" altLang="ja-JP" smtClean="0"/>
              <a:t>Shoichi Kitazawa(ATR)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4</a:t>
            </a:fld>
            <a:endParaRPr lang="en-US" altLang="ja-JP" dirty="0"/>
          </a:p>
        </p:txBody>
      </p:sp>
      <p:graphicFrame>
        <p:nvGraphicFramePr>
          <p:cNvPr id="9" name="Table 5"/>
          <p:cNvGraphicFramePr>
            <a:graphicFrameLocks noGrp="1" noChangeAspect="1"/>
          </p:cNvGraphicFramePr>
          <p:nvPr>
            <p:extLst>
              <p:ext uri="{D42A27DB-BD31-4B8C-83A1-F6EECF244321}">
                <p14:modId xmlns:p14="http://schemas.microsoft.com/office/powerpoint/2010/main" xmlns="" val="2274331448"/>
              </p:ext>
            </p:extLst>
          </p:nvPr>
        </p:nvGraphicFramePr>
        <p:xfrm>
          <a:off x="276988" y="1677462"/>
          <a:ext cx="8550216" cy="4271818"/>
        </p:xfrm>
        <a:graphic>
          <a:graphicData uri="http://schemas.openxmlformats.org/drawingml/2006/table">
            <a:tbl>
              <a:tblPr/>
              <a:tblGrid>
                <a:gridCol w="288000"/>
                <a:gridCol w="1350216"/>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PAR &amp; CSD development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Submission to RevCom</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bl>
          </a:graphicData>
        </a:graphic>
      </p:graphicFrame>
      <p:sp>
        <p:nvSpPr>
          <p:cNvPr id="10" name="テキスト ボックス 9"/>
          <p:cNvSpPr txBox="1"/>
          <p:nvPr/>
        </p:nvSpPr>
        <p:spPr>
          <a:xfrm>
            <a:off x="6516216" y="6114782"/>
            <a:ext cx="2304256" cy="338554"/>
          </a:xfrm>
          <a:prstGeom prst="rect">
            <a:avLst/>
          </a:prstGeom>
          <a:noFill/>
        </p:spPr>
        <p:txBody>
          <a:bodyPr wrap="square" rtlCol="0">
            <a:spAutoFit/>
          </a:bodyPr>
          <a:lstStyle/>
          <a:p>
            <a:r>
              <a:rPr kumimoji="1" lang="en-US" altLang="ja-JP" sz="1600" dirty="0" smtClean="0"/>
              <a:t>15-14-0559-00-004s</a:t>
            </a:r>
            <a:endParaRPr kumimoji="1" lang="ja-JP" alt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1520" y="1772816"/>
            <a:ext cx="8640960" cy="4680520"/>
          </a:xfrm>
        </p:spPr>
        <p:txBody>
          <a:bodyPr>
            <a:normAutofit lnSpcReduction="10000"/>
          </a:bodyPr>
          <a:lstStyle/>
          <a:p>
            <a:pPr>
              <a:lnSpc>
                <a:spcPct val="80000"/>
              </a:lnSpc>
            </a:pPr>
            <a:r>
              <a:rPr lang="en-US" altLang="ja-JP" sz="2400" dirty="0" smtClean="0">
                <a:ea typeface="ＭＳ Ｐゴシック" pitchFamily="50" charset="-128"/>
              </a:rPr>
              <a:t>4 meetings were held at AM2 and PM2 on </a:t>
            </a:r>
            <a:r>
              <a:rPr lang="en-US" altLang="ja-JP" sz="2400" dirty="0" smtClean="0">
                <a:ea typeface="굴림" pitchFamily="34" charset="-127"/>
              </a:rPr>
              <a:t>Tuesday</a:t>
            </a:r>
            <a:r>
              <a:rPr lang="en-US" altLang="ko-KR" sz="2400" dirty="0" smtClean="0">
                <a:ea typeface="굴림" pitchFamily="34" charset="-127"/>
              </a:rPr>
              <a:t> and PM1 and PM2 on Wednesday.</a:t>
            </a:r>
          </a:p>
          <a:p>
            <a:pPr>
              <a:lnSpc>
                <a:spcPct val="80000"/>
              </a:lnSpc>
            </a:pPr>
            <a:r>
              <a:rPr lang="en-US" altLang="ja-JP" sz="2400" dirty="0" smtClean="0">
                <a:ea typeface="ＭＳ Ｐゴシック" pitchFamily="50" charset="-128"/>
              </a:rPr>
              <a:t>Approved meeting minutes </a:t>
            </a:r>
          </a:p>
          <a:p>
            <a:pPr marL="900113" lvl="2" indent="-177800"/>
            <a:r>
              <a:rPr lang="en-US" altLang="ja-JP" sz="2000" dirty="0" smtClean="0"/>
              <a:t>SG SRU July 2014 Meeting Minutes (15-14-0488r1)</a:t>
            </a:r>
          </a:p>
          <a:p>
            <a:r>
              <a:rPr lang="en-US" altLang="ja-JP" sz="2400" dirty="0" smtClean="0"/>
              <a:t>Heard presentations</a:t>
            </a:r>
          </a:p>
          <a:p>
            <a:pPr lvl="1"/>
            <a:r>
              <a:rPr lang="en-US" altLang="ja-JP" sz="2000" dirty="0" smtClean="0"/>
              <a:t>ISA100 CNM Brief Overview (15-14-0522r0)</a:t>
            </a:r>
          </a:p>
          <a:p>
            <a:pPr lvl="1"/>
            <a:r>
              <a:rPr lang="en-US" altLang="ja-JP" sz="2000" dirty="0" smtClean="0"/>
              <a:t>WLAN Frame Collision Information (15-14-0585r0)</a:t>
            </a:r>
            <a:endParaRPr lang="en-US" altLang="ja-JP" sz="2400" dirty="0" smtClean="0"/>
          </a:p>
          <a:p>
            <a:r>
              <a:rPr lang="en-US" altLang="ja-JP" sz="2400" dirty="0" smtClean="0"/>
              <a:t>Discussed  Timeline, Call for contributions ,Press Release and Guidance Document</a:t>
            </a:r>
          </a:p>
          <a:p>
            <a:pPr lvl="1"/>
            <a:r>
              <a:rPr lang="en-US" altLang="ja-JP" sz="2000" dirty="0" smtClean="0">
                <a:ea typeface="ＭＳ Ｐゴシック" charset="-128"/>
              </a:rPr>
              <a:t>Timeline of TG4s</a:t>
            </a:r>
            <a:r>
              <a:rPr lang="en-US" altLang="ja-JP" sz="2000" dirty="0" smtClean="0"/>
              <a:t> (15-14-0559r1)</a:t>
            </a:r>
          </a:p>
          <a:p>
            <a:pPr lvl="1"/>
            <a:r>
              <a:rPr lang="en-US" altLang="ja-JP" sz="2000" dirty="0" smtClean="0"/>
              <a:t>TG4s call for contributions (15-14-0r57r0)</a:t>
            </a:r>
          </a:p>
          <a:p>
            <a:pPr lvl="1"/>
            <a:r>
              <a:rPr lang="en-US" altLang="ja-JP" sz="2000" dirty="0" smtClean="0"/>
              <a:t>TG4s Technical Guidance Document (15-14-0555r2)</a:t>
            </a:r>
          </a:p>
          <a:p>
            <a:pPr>
              <a:lnSpc>
                <a:spcPct val="80000"/>
              </a:lnSpc>
            </a:pPr>
            <a:r>
              <a:rPr lang="en-US" altLang="ja-JP" sz="2400" dirty="0" smtClean="0"/>
              <a:t>Confirm of plan for November meeting</a:t>
            </a:r>
            <a:endParaRPr lang="en-US" altLang="ja-JP" sz="1800" dirty="0" smtClean="0">
              <a:ea typeface="ＭＳ Ｐゴシック" pitchFamily="50" charset="-128"/>
            </a:endParaRPr>
          </a:p>
          <a:p>
            <a:pPr lvl="1">
              <a:lnSpc>
                <a:spcPct val="80000"/>
              </a:lnSpc>
            </a:pPr>
            <a:endParaRPr lang="en-US" altLang="ja-JP" sz="1800" dirty="0" smtClean="0">
              <a:ea typeface="ＭＳ Ｐゴシック" pitchFamily="50" charset="-128"/>
            </a:endParaRPr>
          </a:p>
          <a:p>
            <a:pPr lvl="1">
              <a:lnSpc>
                <a:spcPct val="80000"/>
              </a:lnSpc>
            </a:pPr>
            <a:endParaRPr lang="en-US" altLang="ja-JP" sz="1800" dirty="0" smtClean="0">
              <a:ea typeface="ＭＳ Ｐゴシック" pitchFamily="50" charset="-128"/>
            </a:endParaRPr>
          </a:p>
        </p:txBody>
      </p:sp>
      <p:sp>
        <p:nvSpPr>
          <p:cNvPr id="2" name="タイトル 1"/>
          <p:cNvSpPr>
            <a:spLocks noGrp="1"/>
          </p:cNvSpPr>
          <p:nvPr>
            <p:ph type="title"/>
          </p:nvPr>
        </p:nvSpPr>
        <p:spPr/>
        <p:txBody>
          <a:bodyPr/>
          <a:lstStyle/>
          <a:p>
            <a:r>
              <a:rPr lang="en-US" altLang="ja-JP" dirty="0" smtClean="0">
                <a:ea typeface="ＭＳ Ｐゴシック" pitchFamily="50" charset="-128"/>
              </a:rPr>
              <a:t>Accomplishment for the meeting</a:t>
            </a:r>
            <a:endParaRPr kumimoji="1" lang="ja-JP" altLang="en-US" dirty="0"/>
          </a:p>
        </p:txBody>
      </p:sp>
      <p:sp>
        <p:nvSpPr>
          <p:cNvPr id="5" name="フッター プレースホルダ 4"/>
          <p:cNvSpPr>
            <a:spLocks noGrp="1"/>
          </p:cNvSpPr>
          <p:nvPr>
            <p:ph type="ftr" sz="quarter" idx="11"/>
          </p:nvPr>
        </p:nvSpPr>
        <p:spPr/>
        <p:txBody>
          <a:bodyPr/>
          <a:lstStyle/>
          <a:p>
            <a:r>
              <a:rPr lang="en-US" altLang="ja-JP" dirty="0" smtClean="0"/>
              <a:t>Shoichi Kitazawa(ATR)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5</a:t>
            </a:fld>
            <a:endParaRPr lang="en-US" altLang="ja-JP" dirty="0"/>
          </a:p>
        </p:txBody>
      </p:sp>
      <p:sp>
        <p:nvSpPr>
          <p:cNvPr id="4" name="日付プレースホルダ 3"/>
          <p:cNvSpPr>
            <a:spLocks noGrp="1"/>
          </p:cNvSpPr>
          <p:nvPr>
            <p:ph type="dt" sz="half" idx="10"/>
          </p:nvPr>
        </p:nvSpPr>
        <p:spPr/>
        <p:txBody>
          <a:bodyPr/>
          <a:lstStyle/>
          <a:p>
            <a:r>
              <a:rPr lang="en-US" altLang="ja-JP" smtClean="0"/>
              <a:t>September 2014</a:t>
            </a:r>
            <a:endParaRPr lang="en-US" altLang="ja-JP"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772816"/>
            <a:ext cx="8640960" cy="4536504"/>
          </a:xfrm>
        </p:spPr>
        <p:txBody>
          <a:bodyPr/>
          <a:lstStyle/>
          <a:p>
            <a:r>
              <a:rPr lang="en-US" altLang="ja-JP" sz="2400" dirty="0" smtClean="0"/>
              <a:t>TG4s (SRU) September 2014 Agenda (15-14-0515r2)</a:t>
            </a:r>
          </a:p>
          <a:p>
            <a:r>
              <a:rPr lang="en-US" altLang="ja-JP" sz="2400" dirty="0" smtClean="0"/>
              <a:t>TG4s Opening Information for September 2014 (15-14-0550r1)</a:t>
            </a:r>
            <a:endParaRPr lang="en-US" altLang="ja-JP" sz="2400" dirty="0"/>
          </a:p>
          <a:p>
            <a:r>
              <a:rPr lang="en-US" altLang="ja-JP" sz="2400" dirty="0" smtClean="0">
                <a:ea typeface="ＭＳ Ｐゴシック" charset="-128"/>
              </a:rPr>
              <a:t>Timeline of TG4s</a:t>
            </a:r>
            <a:r>
              <a:rPr lang="en-US" altLang="ja-JP" sz="2400" dirty="0" smtClean="0"/>
              <a:t> (15-14-0559r1)</a:t>
            </a:r>
          </a:p>
          <a:p>
            <a:r>
              <a:rPr lang="en-US" altLang="ja-JP" sz="2400" dirty="0" smtClean="0"/>
              <a:t>ISA100 CNM Brief Overview (15-14-0522r0)</a:t>
            </a:r>
          </a:p>
          <a:p>
            <a:r>
              <a:rPr lang="en-US" altLang="ja-JP" sz="2400" dirty="0" smtClean="0"/>
              <a:t>WLAN Frame Collision Information (11-14-1106r1)</a:t>
            </a:r>
          </a:p>
          <a:p>
            <a:r>
              <a:rPr lang="en-US" altLang="ja-JP" sz="2400" dirty="0" smtClean="0"/>
              <a:t>TG4s Technical Guidance Document (15-14-0555r2)</a:t>
            </a:r>
            <a:endParaRPr lang="en-US" altLang="ja-JP" sz="2400" dirty="0"/>
          </a:p>
          <a:p>
            <a:r>
              <a:rPr lang="en-US" altLang="ja-JP" sz="2400" dirty="0" smtClean="0"/>
              <a:t>TG4s call for contributions (15-14-0570r0)</a:t>
            </a:r>
          </a:p>
          <a:p>
            <a:r>
              <a:rPr lang="en-US" altLang="ja-JP" sz="2400" dirty="0" smtClean="0">
                <a:ea typeface="ＭＳ Ｐゴシック" charset="-128"/>
              </a:rPr>
              <a:t>TG4s Closing report for September 2014</a:t>
            </a:r>
            <a:r>
              <a:rPr lang="en-US" altLang="ja-JP" sz="2400" dirty="0" smtClean="0"/>
              <a:t> (15-14-0586r0)</a:t>
            </a:r>
            <a:endParaRPr lang="en-US" altLang="ja-JP" sz="2400" dirty="0" smtClean="0">
              <a:ea typeface="ＭＳ Ｐゴシック" charset="-128"/>
            </a:endParaRPr>
          </a:p>
          <a:p>
            <a:r>
              <a:rPr lang="en-US" altLang="ja-JP" sz="2400" dirty="0" smtClean="0"/>
              <a:t>TG4s Sept 2014 Meeting Minutes (15-14-0590r0)</a:t>
            </a:r>
          </a:p>
          <a:p>
            <a:pPr>
              <a:buNone/>
            </a:pPr>
            <a:endParaRPr lang="en-US" altLang="ja-JP" sz="2400" dirty="0" smtClean="0"/>
          </a:p>
        </p:txBody>
      </p:sp>
      <p:sp>
        <p:nvSpPr>
          <p:cNvPr id="3" name="タイトル 2"/>
          <p:cNvSpPr>
            <a:spLocks noGrp="1"/>
          </p:cNvSpPr>
          <p:nvPr>
            <p:ph type="title"/>
          </p:nvPr>
        </p:nvSpPr>
        <p:spPr/>
        <p:txBody>
          <a:bodyPr/>
          <a:lstStyle/>
          <a:p>
            <a:r>
              <a:rPr kumimoji="1" lang="en-US" altLang="ja-JP" dirty="0" smtClean="0"/>
              <a:t>Contributions</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6</a:t>
            </a:fld>
            <a:endParaRPr lang="en-US" altLang="ja-JP" dirty="0"/>
          </a:p>
        </p:txBody>
      </p:sp>
      <p:sp>
        <p:nvSpPr>
          <p:cNvPr id="6" name="日付プレースホルダ 5"/>
          <p:cNvSpPr>
            <a:spLocks noGrp="1"/>
          </p:cNvSpPr>
          <p:nvPr>
            <p:ph type="dt" sz="half" idx="10"/>
          </p:nvPr>
        </p:nvSpPr>
        <p:spPr/>
        <p:txBody>
          <a:bodyPr/>
          <a:lstStyle/>
          <a:p>
            <a:r>
              <a:rPr lang="en-US" altLang="ja-JP" smtClean="0"/>
              <a:t>September 2014</a:t>
            </a:r>
            <a:endParaRPr lang="en-US" altLang="ja-JP"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r>
              <a:rPr lang="en-US" altLang="ja-JP" sz="2800" dirty="0" smtClean="0"/>
              <a:t>3 meeting slot.</a:t>
            </a:r>
          </a:p>
          <a:p>
            <a:pPr lvl="1"/>
            <a:r>
              <a:rPr lang="en-US" altLang="ja-JP" sz="2400" dirty="0" smtClean="0"/>
              <a:t>Hearing presentations.</a:t>
            </a:r>
          </a:p>
          <a:p>
            <a:pPr lvl="1"/>
            <a:r>
              <a:rPr lang="en-US" altLang="ja-JP" sz="2400" dirty="0" smtClean="0"/>
              <a:t>Work on Technical Guidance Document</a:t>
            </a:r>
          </a:p>
          <a:p>
            <a:pPr lvl="1"/>
            <a:endParaRPr lang="en-US" altLang="ja-JP" sz="2400" dirty="0" smtClean="0"/>
          </a:p>
          <a:p>
            <a:endParaRPr kumimoji="1" lang="ja-JP" altLang="en-US" sz="2800" dirty="0"/>
          </a:p>
        </p:txBody>
      </p:sp>
      <p:sp>
        <p:nvSpPr>
          <p:cNvPr id="2" name="タイトル 1"/>
          <p:cNvSpPr>
            <a:spLocks noGrp="1"/>
          </p:cNvSpPr>
          <p:nvPr>
            <p:ph type="title"/>
          </p:nvPr>
        </p:nvSpPr>
        <p:spPr/>
        <p:txBody>
          <a:bodyPr/>
          <a:lstStyle/>
          <a:p>
            <a:r>
              <a:rPr lang="en-US" altLang="ja-JP" dirty="0" smtClean="0"/>
              <a:t>Plan for November Meeting</a:t>
            </a:r>
            <a:endParaRPr kumimoji="1" lang="ja-JP" altLang="en-US" dirty="0"/>
          </a:p>
        </p:txBody>
      </p:sp>
      <p:sp>
        <p:nvSpPr>
          <p:cNvPr id="5" name="フッター プレースホルダ 4"/>
          <p:cNvSpPr>
            <a:spLocks noGrp="1"/>
          </p:cNvSpPr>
          <p:nvPr>
            <p:ph type="ftr" sz="quarter" idx="11"/>
          </p:nvPr>
        </p:nvSpPr>
        <p:spPr/>
        <p:txBody>
          <a:bodyPr/>
          <a:lstStyle/>
          <a:p>
            <a:r>
              <a:rPr lang="en-US" altLang="ja-JP" dirty="0" smtClean="0"/>
              <a:t>Shoichi Kitazawa(ATR)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7</a:t>
            </a:fld>
            <a:endParaRPr lang="en-US" altLang="ja-JP" dirty="0"/>
          </a:p>
        </p:txBody>
      </p:sp>
      <p:sp>
        <p:nvSpPr>
          <p:cNvPr id="4" name="日付プレースホルダ 3"/>
          <p:cNvSpPr>
            <a:spLocks noGrp="1"/>
          </p:cNvSpPr>
          <p:nvPr>
            <p:ph type="dt" sz="half" idx="10"/>
          </p:nvPr>
        </p:nvSpPr>
        <p:spPr/>
        <p:txBody>
          <a:bodyPr/>
          <a:lstStyle/>
          <a:p>
            <a:r>
              <a:rPr lang="en-US" altLang="ja-JP" smtClean="0"/>
              <a:t>September 2014</a:t>
            </a:r>
            <a:endParaRPr lang="en-US" altLang="ja-JP"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981200"/>
            <a:ext cx="8640960" cy="4114800"/>
          </a:xfrm>
        </p:spPr>
        <p:txBody>
          <a:bodyPr/>
          <a:lstStyle/>
          <a:p>
            <a:pPr marL="0" indent="0">
              <a:buNone/>
            </a:pPr>
            <a:r>
              <a:rPr kumimoji="1" lang="en-US" altLang="ja-JP" dirty="0" smtClean="0"/>
              <a:t>SG SRU </a:t>
            </a:r>
            <a:r>
              <a:rPr kumimoji="1" lang="en-US" altLang="ja-JP" dirty="0" smtClean="0">
                <a:sym typeface="Wingdings" pitchFamily="2" charset="2"/>
              </a:rPr>
              <a:t> TG4s</a:t>
            </a:r>
          </a:p>
          <a:p>
            <a:pPr marL="0" indent="0">
              <a:buNone/>
            </a:pPr>
            <a:r>
              <a:rPr kumimoji="1" lang="en-US" altLang="ja-JP" dirty="0" smtClean="0">
                <a:sym typeface="Wingdings" pitchFamily="2" charset="2"/>
              </a:rPr>
              <a:t>Please join new Reflector and Mentor</a:t>
            </a:r>
            <a:endParaRPr kumimoji="1" lang="en-US" altLang="ja-JP" dirty="0" smtClean="0"/>
          </a:p>
          <a:p>
            <a:r>
              <a:rPr kumimoji="1" lang="en-US" altLang="ja-JP" dirty="0" smtClean="0"/>
              <a:t>Reflector</a:t>
            </a:r>
          </a:p>
          <a:p>
            <a:pPr lvl="1">
              <a:buNone/>
            </a:pPr>
            <a:r>
              <a:rPr lang="en-US" altLang="ja-JP" b="1" dirty="0" smtClean="0">
                <a:solidFill>
                  <a:schemeClr val="accent6"/>
                </a:solidFill>
              </a:rPr>
              <a:t>stds-802-15-4s@listserv.ieee.org</a:t>
            </a:r>
          </a:p>
          <a:p>
            <a:r>
              <a:rPr kumimoji="1" lang="en-US" altLang="ja-JP" dirty="0" smtClean="0">
                <a:sym typeface="Wingdings" pitchFamily="2" charset="2"/>
              </a:rPr>
              <a:t>Mentor</a:t>
            </a:r>
          </a:p>
          <a:p>
            <a:pPr marL="442913" lvl="1" indent="14288">
              <a:buNone/>
            </a:pPr>
            <a:r>
              <a:rPr lang="en-US" altLang="ja-JP" b="1" dirty="0" smtClean="0">
                <a:solidFill>
                  <a:schemeClr val="accent6"/>
                </a:solidFill>
                <a:sym typeface="Wingdings" pitchFamily="2" charset="2"/>
              </a:rPr>
              <a:t>https://mentor.ieee.org/802.15/documents?is_group=004s</a:t>
            </a:r>
          </a:p>
          <a:p>
            <a:pPr lvl="1">
              <a:buNone/>
            </a:pPr>
            <a:endParaRPr kumimoji="1" lang="en-US" altLang="ja-JP" dirty="0" smtClean="0">
              <a:sym typeface="Wingdings" pitchFamily="2" charset="2"/>
            </a:endParaRPr>
          </a:p>
          <a:p>
            <a:pPr lvl="1"/>
            <a:endParaRPr kumimoji="1" lang="ja-JP" altLang="en-US" dirty="0"/>
          </a:p>
        </p:txBody>
      </p:sp>
      <p:sp>
        <p:nvSpPr>
          <p:cNvPr id="3" name="タイトル 2"/>
          <p:cNvSpPr>
            <a:spLocks noGrp="1"/>
          </p:cNvSpPr>
          <p:nvPr>
            <p:ph type="title"/>
          </p:nvPr>
        </p:nvSpPr>
        <p:spPr/>
        <p:txBody>
          <a:bodyPr/>
          <a:lstStyle/>
          <a:p>
            <a:r>
              <a:rPr lang="en-US" altLang="ja-JP" dirty="0" smtClean="0"/>
              <a:t>Mentor and Reflector</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8</a:t>
            </a:fld>
            <a:endParaRPr lang="en-US" altLang="ja-JP" dirty="0"/>
          </a:p>
        </p:txBody>
      </p:sp>
      <p:sp>
        <p:nvSpPr>
          <p:cNvPr id="6" name="日付プレースホルダ 5"/>
          <p:cNvSpPr>
            <a:spLocks noGrp="1"/>
          </p:cNvSpPr>
          <p:nvPr>
            <p:ph type="dt" sz="half" idx="10"/>
          </p:nvPr>
        </p:nvSpPr>
        <p:spPr/>
        <p:txBody>
          <a:bodyPr/>
          <a:lstStyle/>
          <a:p>
            <a:r>
              <a:rPr lang="en-US" altLang="ja-JP" smtClean="0"/>
              <a:t>September 2014</a:t>
            </a:r>
            <a:endParaRPr lang="en-US" altLang="ja-JP"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日付プレースホルダ 5"/>
          <p:cNvSpPr>
            <a:spLocks noGrp="1"/>
          </p:cNvSpPr>
          <p:nvPr>
            <p:ph type="dt" sz="half" idx="10"/>
          </p:nvPr>
        </p:nvSpPr>
        <p:spPr/>
        <p:txBody>
          <a:bodyPr/>
          <a:lstStyle/>
          <a:p>
            <a:r>
              <a:rPr lang="en-US" altLang="ja-JP" smtClean="0"/>
              <a:t>September 2014</a:t>
            </a:r>
            <a:endParaRPr lang="en-US" altLang="ja-JP" dirty="0"/>
          </a:p>
        </p:txBody>
      </p:sp>
      <p:sp>
        <p:nvSpPr>
          <p:cNvPr id="4" name="フッター プレースホルダ 3"/>
          <p:cNvSpPr>
            <a:spLocks noGrp="1"/>
          </p:cNvSpPr>
          <p:nvPr>
            <p:ph type="ftr" sz="quarter" idx="11"/>
          </p:nvPr>
        </p:nvSpPr>
        <p:spPr/>
        <p:txBody>
          <a:bodyPr/>
          <a:lstStyle/>
          <a:p>
            <a:r>
              <a:rPr lang="en-US" altLang="ja-JP" smtClean="0"/>
              <a:t>Shoichi Kitazawa(ATR)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9</a:t>
            </a:fld>
            <a:endParaRPr lang="en-US" altLang="ja-JP" dirty="0"/>
          </a:p>
        </p:txBody>
      </p:sp>
      <p:pic>
        <p:nvPicPr>
          <p:cNvPr id="7" name="図 6" descr="3O8A3810s.jpg"/>
          <p:cNvPicPr>
            <a:picLocks noChangeAspect="1"/>
          </p:cNvPicPr>
          <p:nvPr/>
        </p:nvPicPr>
        <p:blipFill>
          <a:blip r:embed="rId2" cstate="print">
            <a:lum bright="10000"/>
          </a:blip>
          <a:stretch>
            <a:fillRect/>
          </a:stretch>
        </p:blipFill>
        <p:spPr>
          <a:xfrm>
            <a:off x="35496" y="404664"/>
            <a:ext cx="9000000" cy="6002930"/>
          </a:xfrm>
          <a:prstGeom prst="rect">
            <a:avLst/>
          </a:prstGeom>
        </p:spPr>
      </p:pic>
      <p:sp>
        <p:nvSpPr>
          <p:cNvPr id="8" name="テキスト ボックス 7"/>
          <p:cNvSpPr txBox="1"/>
          <p:nvPr/>
        </p:nvSpPr>
        <p:spPr>
          <a:xfrm>
            <a:off x="2627784" y="692696"/>
            <a:ext cx="3888432" cy="923330"/>
          </a:xfrm>
          <a:prstGeom prst="rect">
            <a:avLst/>
          </a:prstGeom>
          <a:noFill/>
        </p:spPr>
        <p:txBody>
          <a:bodyPr wrap="square" rtlCol="0">
            <a:spAutoFit/>
          </a:bodyPr>
          <a:lstStyle/>
          <a:p>
            <a:pPr algn="ctr"/>
            <a:r>
              <a:rPr kumimoji="1" lang="en-US" altLang="ja-JP" sz="5400" dirty="0" smtClean="0">
                <a:solidFill>
                  <a:srgbClr val="FF0000"/>
                </a:solidFill>
              </a:rPr>
              <a:t>Thank you</a:t>
            </a:r>
            <a:endParaRPr kumimoji="1" lang="ja-JP" altLang="en-US" sz="5400" dirty="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658</TotalTime>
  <Words>413</Words>
  <Application>Microsoft Office PowerPoint</Application>
  <PresentationFormat>画面に合わせる (4:3)</PresentationFormat>
  <Paragraphs>136</Paragraphs>
  <Slides>9</Slides>
  <Notes>1</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IEEE-P802_15</vt:lpstr>
      <vt:lpstr>スライド 1</vt:lpstr>
      <vt:lpstr>IEEE 802.15 TG4s Closing report   Athens, GR  September 18, 2014</vt:lpstr>
      <vt:lpstr>Agenda items for the week</vt:lpstr>
      <vt:lpstr>Timeline</vt:lpstr>
      <vt:lpstr>Accomplishment for the meeting</vt:lpstr>
      <vt:lpstr>Contributions</vt:lpstr>
      <vt:lpstr>Plan for November Meeting</vt:lpstr>
      <vt:lpstr>Mentor and Reflector</vt:lpstr>
      <vt:lpstr>スライド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Closing report for September 2014</dc:title>
  <dc:subject>IEEE 802.15 &lt;subject&gt;</dc:subject>
  <dc:creator>Shoichi Kitazawa</dc:creator>
  <dc:description>15-14-0586-00-0sru</dc:description>
  <cp:lastModifiedBy>kitazawa</cp:lastModifiedBy>
  <cp:revision>15</cp:revision>
  <cp:lastPrinted>1998-02-10T13:28:06Z</cp:lastPrinted>
  <dcterms:created xsi:type="dcterms:W3CDTF">2013-09-18T06:18:22Z</dcterms:created>
  <dcterms:modified xsi:type="dcterms:W3CDTF">2014-09-18T16:34:35Z</dcterms:modified>
</cp:coreProperties>
</file>