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8"/>
  </p:notesMasterIdLst>
  <p:handoutMasterIdLst>
    <p:handoutMasterId r:id="rId9"/>
  </p:handoutMasterIdLst>
  <p:sldIdLst>
    <p:sldId id="256" r:id="rId3"/>
    <p:sldId id="257" r:id="rId4"/>
    <p:sldId id="315" r:id="rId5"/>
    <p:sldId id="314" r:id="rId6"/>
    <p:sldId id="312" r:id="rId7"/>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24" autoAdjust="0"/>
  </p:normalViewPr>
  <p:slideViewPr>
    <p:cSldViewPr>
      <p:cViewPr varScale="1">
        <p:scale>
          <a:sx n="89" d="100"/>
          <a:sy n="89" d="100"/>
        </p:scale>
        <p:origin x="1219" y="-91"/>
      </p:cViewPr>
      <p:guideLst>
        <p:guide orient="horz" pos="2160"/>
        <p:guide pos="2880"/>
      </p:guideLst>
    </p:cSldViewPr>
  </p:slideViewPr>
  <p:outlineViewPr>
    <p:cViewPr varScale="1">
      <p:scale>
        <a:sx n="170" d="200"/>
        <a:sy n="170" d="200"/>
      </p:scale>
      <p:origin x="0" y="114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10/31/2014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extLst>
      <p:ext uri="{BB962C8B-B14F-4D97-AF65-F5344CB8AC3E}">
        <p14:creationId xmlns:p14="http://schemas.microsoft.com/office/powerpoint/2010/main" val="3325600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extLst>
      <p:ext uri="{BB962C8B-B14F-4D97-AF65-F5344CB8AC3E}">
        <p14:creationId xmlns:p14="http://schemas.microsoft.com/office/powerpoint/2010/main" val="212815646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885202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69046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74440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4</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040557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5</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15670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smtClean="0"/>
              <a:t>Sept 2014</a:t>
            </a:r>
            <a:endParaRPr lang="en-US"/>
          </a:p>
        </p:txBody>
      </p:sp>
      <p:sp>
        <p:nvSpPr>
          <p:cNvPr id="5" name="Rectangle 4"/>
          <p:cNvSpPr>
            <a:spLocks noGrp="1" noChangeArrowheads="1"/>
          </p:cNvSpPr>
          <p:nvPr>
            <p:ph type="ftr" idx="11"/>
          </p:nvPr>
        </p:nvSpPr>
        <p:spPr/>
        <p:txBody>
          <a:bodyPr/>
          <a:lstStyle>
            <a:lvl1pPr>
              <a:defRPr/>
            </a:lvl1pPr>
          </a:lstStyle>
          <a:p>
            <a:pPr>
              <a:defRPr/>
            </a:pPr>
            <a:r>
              <a:rPr lang="en-US" smtClean="0"/>
              <a:t>Benjamin Rolfe, BCA</a:t>
            </a:r>
            <a:endParaRPr lang="en-US"/>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Benjamin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305256"/>
            <a:ext cx="2025650" cy="28688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smtClean="0"/>
              <a:t>Sept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smtClean="0"/>
              <a:t>Benjamin Rolfe, BCA</a:t>
            </a:r>
            <a:endParaRPr lang="en-US" dirty="0"/>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305256"/>
            <a:ext cx="4160838" cy="215444"/>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IEEE-15-14-0582-00-004r</a:t>
            </a:r>
            <a:r>
              <a:rPr lang="en-US" sz="1400" b="1" dirty="0" smtClean="0"/>
              <a:t>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Benjamin Rolfe, BCA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smtClean="0">
                <a:latin typeface="Times New Roman" pitchFamily="18" charset="0"/>
              </a:rPr>
              <a:t>Sept 2014</a:t>
            </a:r>
            <a:endParaRPr lang="en-US" sz="1600" b="1" dirty="0" smtClean="0">
              <a:latin typeface="Times New Roman" pitchFamily="18" charset="0"/>
            </a:endParaRP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Benjamin Rolfe, BCA</a:t>
            </a:r>
            <a:endParaRPr lang="en-US" sz="1200" dirty="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a:t>
            </a:r>
            <a:r>
              <a:rPr lang="en-US" sz="1800" dirty="0" smtClean="0">
                <a:solidFill>
                  <a:srgbClr val="000000"/>
                </a:solidFill>
              </a:rPr>
              <a:t>Sept 2014 </a:t>
            </a:r>
            <a:r>
              <a:rPr lang="en-US" sz="1800" dirty="0" smtClean="0">
                <a:solidFill>
                  <a:srgbClr val="000000"/>
                </a:solidFill>
              </a:rPr>
              <a:t>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a:t>
            </a:r>
            <a:r>
              <a:rPr lang="en-US" sz="1800" dirty="0" smtClean="0">
                <a:solidFill>
                  <a:srgbClr val="000000"/>
                </a:solidFill>
              </a:rPr>
              <a:t>Sept2014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smtClean="0">
                <a:solidFill>
                  <a:schemeClr val="tx1"/>
                </a:solidFill>
              </a:rPr>
              <a:t>Ben Rolfe, BCA</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PO Box 798 Los Gatos CA </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Closing report task group 802.15.4r</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4r Sessions</a:t>
            </a:r>
          </a:p>
        </p:txBody>
      </p:sp>
      <p:sp>
        <p:nvSpPr>
          <p:cNvPr id="5122" name="Date Placeholder 2"/>
          <p:cNvSpPr>
            <a:spLocks noGrp="1"/>
          </p:cNvSpPr>
          <p:nvPr>
            <p:ph type="dt" idx="10"/>
          </p:nvPr>
        </p:nvSpPr>
        <p:spPr/>
        <p:txBody>
          <a:bodyPr/>
          <a:lstStyle/>
          <a:p>
            <a:pPr>
              <a:defRPr/>
            </a:pPr>
            <a:r>
              <a:rPr lang="en-US" sz="1600" smtClean="0">
                <a:latin typeface="Times New Roman" pitchFamily="18" charset="0"/>
              </a:rPr>
              <a:t>Sept 2014</a:t>
            </a:r>
            <a:endParaRPr lang="en-US" sz="1600" dirty="0" smtClean="0">
              <a:latin typeface="Times New Roman" pitchFamily="18" charset="0"/>
            </a:endParaRP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Athens, Greece</a:t>
            </a:r>
            <a:endParaRPr lang="en-US" sz="2400" dirty="0" smtClean="0">
              <a:latin typeface="+mj-lt"/>
            </a:endParaRP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September </a:t>
            </a:r>
            <a:r>
              <a:rPr lang="en-US" sz="2400" dirty="0" smtClean="0">
                <a:latin typeface="+mj-lt"/>
              </a:rPr>
              <a:t>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Conducted 4 meetings this week (Mon, Wed and Thu)</a:t>
            </a:r>
          </a:p>
          <a:p>
            <a:pPr>
              <a:defRPr/>
            </a:pPr>
            <a:r>
              <a:rPr lang="en-US" sz="2400" dirty="0" smtClean="0">
                <a:solidFill>
                  <a:schemeClr val="tx1"/>
                </a:solidFill>
                <a:latin typeface="+mj-lt"/>
              </a:rPr>
              <a:t>Work focused on Technical Guidelines Document</a:t>
            </a:r>
            <a:br>
              <a:rPr lang="en-US" sz="2400" dirty="0" smtClean="0">
                <a:solidFill>
                  <a:schemeClr val="tx1"/>
                </a:solidFill>
                <a:latin typeface="+mj-lt"/>
              </a:rPr>
            </a:br>
            <a:r>
              <a:rPr lang="en-US" sz="2400" dirty="0" smtClean="0">
                <a:solidFill>
                  <a:schemeClr val="tx1"/>
                </a:solidFill>
                <a:latin typeface="+mj-lt"/>
              </a:rPr>
              <a:t> (Result posted in doc #15-14-0297-02)</a:t>
            </a:r>
          </a:p>
          <a:p>
            <a:pPr>
              <a:buFont typeface="Arial" pitchFamily="34" charset="0"/>
              <a:buChar char="•"/>
              <a:defRPr/>
            </a:pPr>
            <a:r>
              <a:rPr lang="en-US" sz="2400" dirty="0" smtClean="0">
                <a:solidFill>
                  <a:schemeClr val="tx1"/>
                </a:solidFill>
                <a:latin typeface="+mj-lt"/>
              </a:rPr>
              <a:t>Revised timeline </a:t>
            </a:r>
            <a:endParaRPr lang="en-US" sz="2000" dirty="0" smtClean="0">
              <a:solidFill>
                <a:schemeClr val="tx1"/>
              </a:solidFill>
              <a:latin typeface="+mj-lt"/>
            </a:endParaRPr>
          </a:p>
          <a:p>
            <a:pPr marL="0" indent="0">
              <a:defRPr/>
            </a:pPr>
            <a:r>
              <a:rPr lang="en-US" sz="2400" dirty="0" smtClean="0">
                <a:solidFill>
                  <a:schemeClr val="tx1"/>
                </a:solidFill>
              </a:rPr>
              <a:t/>
            </a:r>
            <a:br>
              <a:rPr lang="en-US" sz="2400" dirty="0" smtClean="0">
                <a:solidFill>
                  <a:schemeClr val="tx1"/>
                </a:solidFill>
              </a:rPr>
            </a:br>
            <a:endParaRPr lang="en-US" sz="2400" dirty="0" smtClean="0">
              <a:solidFill>
                <a:schemeClr val="tx1"/>
              </a:solidFill>
            </a:endParaRPr>
          </a:p>
          <a:p>
            <a:pPr>
              <a:defRPr/>
            </a:pP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8" name="Table 5"/>
          <p:cNvGraphicFramePr>
            <a:graphicFrameLocks noGrp="1" noChangeAspect="1"/>
          </p:cNvGraphicFramePr>
          <p:nvPr>
            <p:extLst>
              <p:ext uri="{D42A27DB-BD31-4B8C-83A1-F6EECF244321}">
                <p14:modId xmlns:p14="http://schemas.microsoft.com/office/powerpoint/2010/main" val="3304045770"/>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9610"/>
                <a:gridCol w="392220"/>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dirty="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Benjamin Rolfe, BCA</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July’14 to Sept’14 </a:t>
            </a:r>
          </a:p>
          <a:p>
            <a:pPr>
              <a:buFont typeface="Arial" pitchFamily="34" charset="0"/>
              <a:buChar char="•"/>
              <a:defRPr/>
            </a:pPr>
            <a:r>
              <a:rPr lang="en-US" sz="2400" dirty="0" smtClean="0">
                <a:solidFill>
                  <a:schemeClr val="tx1"/>
                </a:solidFill>
                <a:latin typeface="+mj-lt"/>
              </a:rPr>
              <a:t>Polish off TGD over conference calls </a:t>
            </a:r>
          </a:p>
          <a:p>
            <a:pPr marL="0" indent="0">
              <a:defRPr/>
            </a:pPr>
            <a:endParaRPr lang="en-US" sz="2400" dirty="0" smtClean="0">
              <a:solidFill>
                <a:schemeClr val="tx1"/>
              </a:solidFill>
              <a:latin typeface="+mj-lt"/>
            </a:endParaRPr>
          </a:p>
          <a:p>
            <a:pPr>
              <a:defRPr/>
            </a:pPr>
            <a:r>
              <a:rPr lang="en-US" sz="2400" dirty="0" smtClean="0">
                <a:solidFill>
                  <a:schemeClr val="tx1"/>
                </a:solidFill>
                <a:latin typeface="+mj-lt"/>
              </a:rPr>
              <a:t>November 2014 Meeting:</a:t>
            </a:r>
          </a:p>
          <a:p>
            <a:pPr>
              <a:buFont typeface="Times New Roman" pitchFamily="18" charset="0"/>
              <a:buChar char="•"/>
              <a:defRPr/>
            </a:pPr>
            <a:r>
              <a:rPr lang="en-US" sz="2400" dirty="0" smtClean="0">
                <a:solidFill>
                  <a:schemeClr val="tx1"/>
                </a:solidFill>
                <a:latin typeface="+mj-lt"/>
              </a:rPr>
              <a:t>Hear technical presentations</a:t>
            </a:r>
          </a:p>
          <a:p>
            <a:pPr>
              <a:buFont typeface="Times New Roman" pitchFamily="18" charset="0"/>
              <a:buChar char="•"/>
              <a:defRPr/>
            </a:pPr>
            <a:endParaRPr lang="en-US" sz="2400" dirty="0">
              <a:solidFill>
                <a:schemeClr val="tx1"/>
              </a:solidFill>
              <a:latin typeface="+mj-lt"/>
            </a:endParaRPr>
          </a:p>
          <a:p>
            <a:pPr>
              <a:buFont typeface="Times New Roman" pitchFamily="18" charset="0"/>
              <a:buChar char="•"/>
              <a:defRPr/>
            </a:pPr>
            <a:r>
              <a:rPr lang="en-US" sz="2400" dirty="0" smtClean="0">
                <a:solidFill>
                  <a:schemeClr val="tx1"/>
                </a:solidFill>
                <a:latin typeface="+mj-lt"/>
              </a:rPr>
              <a:t>See document </a:t>
            </a:r>
            <a:r>
              <a:rPr lang="en-US" sz="2400">
                <a:solidFill>
                  <a:schemeClr val="tx1"/>
                </a:solidFill>
                <a:latin typeface="+mj-lt"/>
              </a:rPr>
              <a:t># 15-14-0587-00-004r</a:t>
            </a:r>
            <a:endParaRPr lang="en-US" sz="2400" dirty="0" smtClean="0">
              <a:solidFill>
                <a:schemeClr val="tx1"/>
              </a:solidFill>
              <a:latin typeface="+mj-lt"/>
            </a:endParaRPr>
          </a:p>
          <a:p>
            <a:pPr>
              <a:buFont typeface="Arial" pitchFamily="34" charset="0"/>
              <a:buChar char="•"/>
              <a:defRPr/>
            </a:pPr>
            <a:endParaRPr lang="en-US" sz="2400" dirty="0" smtClean="0">
              <a:solidFill>
                <a:schemeClr val="tx1"/>
              </a:solidFill>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5355</TotalTime>
  <Words>215</Words>
  <Application>Microsoft Office PowerPoint</Application>
  <PresentationFormat>On-screen Show (4:3)</PresentationFormat>
  <Paragraphs>77</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ＭＳ Ｐゴシック</vt:lpstr>
      <vt:lpstr>Arial</vt:lpstr>
      <vt:lpstr>Calibri</vt:lpstr>
      <vt:lpstr>DejaVu Sans</vt:lpstr>
      <vt:lpstr>Times New Roman</vt:lpstr>
      <vt:lpstr>WenQuanYi Zen Hei</vt:lpstr>
      <vt:lpstr>Office Theme</vt:lpstr>
      <vt:lpstr>Custom Design</vt:lpstr>
      <vt:lpstr>PowerPoint Presentation</vt:lpstr>
      <vt:lpstr>Closing Report for TG 4r Sessions</vt:lpstr>
      <vt:lpstr>Status</vt:lpstr>
      <vt:lpstr>Outlook</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Benjamin Rolfe</cp:lastModifiedBy>
  <cp:revision>273</cp:revision>
  <cp:lastPrinted>1998-02-10T19:28:06Z</cp:lastPrinted>
  <dcterms:created xsi:type="dcterms:W3CDTF">2011-01-18T04:15:26Z</dcterms:created>
  <dcterms:modified xsi:type="dcterms:W3CDTF">2014-11-01T00:51:29Z</dcterms:modified>
</cp:coreProperties>
</file>