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4" r:id="rId2"/>
    <p:sldId id="386" r:id="rId3"/>
    <p:sldId id="379" r:id="rId4"/>
    <p:sldId id="389" r:id="rId5"/>
    <p:sldId id="390" r:id="rId6"/>
    <p:sldId id="385" r:id="rId7"/>
    <p:sldId id="388" r:id="rId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7" autoAdjust="0"/>
    <p:restoredTop sz="91637" autoAdjust="0"/>
  </p:normalViewPr>
  <p:slideViewPr>
    <p:cSldViewPr>
      <p:cViewPr varScale="1">
        <p:scale>
          <a:sx n="63" d="100"/>
          <a:sy n="63" d="100"/>
        </p:scale>
        <p:origin x="1640" y="44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5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15-14-0579-01-0008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Motions </a:t>
            </a:r>
            <a:br>
              <a:rPr lang="en-US" altLang="ko-KR" sz="4000" dirty="0" smtClean="0">
                <a:latin typeface="Lao UI" pitchFamily="34" charset="0"/>
              </a:rPr>
            </a:br>
            <a:r>
              <a:rPr lang="en-US" altLang="ko-KR" sz="4000" dirty="0" smtClean="0">
                <a:latin typeface="Lao UI" pitchFamily="34" charset="0"/>
              </a:rPr>
              <a:t>for Remaining Issues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September 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X0: </a:t>
            </a:r>
            <a:br>
              <a:rPr lang="en-US" altLang="ko-KR" dirty="0" smtClean="0"/>
            </a:br>
            <a:r>
              <a:rPr lang="en-US" altLang="ko-KR" dirty="0" smtClean="0"/>
              <a:t>Discovery Source 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</a:p>
          <a:p>
            <a:pPr lvl="1"/>
            <a:r>
              <a:rPr lang="en-US" altLang="ko-KR" dirty="0" smtClean="0"/>
              <a:t>From offline discussion among Samsung, ETRI and 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, it is identified that clarification is required on “Source address in Discovery Request Message” from Motion 22 in DCN11-14-0464-03.</a:t>
            </a:r>
          </a:p>
          <a:p>
            <a:pPr lvl="1"/>
            <a:r>
              <a:rPr lang="en-US" altLang="ko-KR" dirty="0" smtClean="0"/>
              <a:t>If we want to support 2-way discovery from MAC perspective, higher layer entity should be distinguished in MAC layer.</a:t>
            </a:r>
          </a:p>
          <a:p>
            <a:r>
              <a:rPr lang="en-US" altLang="ko-KR" dirty="0" smtClean="0"/>
              <a:t>Proposed Motion</a:t>
            </a:r>
          </a:p>
          <a:p>
            <a:pPr lvl="1"/>
            <a:r>
              <a:rPr lang="en-US" altLang="ko-KR" dirty="0" smtClean="0"/>
              <a:t>Replace “Source address” to “Discovery Source ID”.</a:t>
            </a:r>
          </a:p>
          <a:p>
            <a:pPr lvl="1"/>
            <a:r>
              <a:rPr lang="en-US" altLang="ko-KR" dirty="0" smtClean="0"/>
              <a:t>Discovery Source ID is an identification to designate a specific entity in higher layer which triggers transmission of  the Discovery Information in Discovery Request/Response message.</a:t>
            </a:r>
          </a:p>
          <a:p>
            <a:pPr lvl="1"/>
            <a:r>
              <a:rPr lang="en-US" altLang="ko-KR" dirty="0" smtClean="0"/>
              <a:t>Discovery Source ID is derived from higher layer.</a:t>
            </a:r>
          </a:p>
          <a:p>
            <a:pPr lvl="1"/>
            <a:r>
              <a:rPr lang="en-US" altLang="ko-KR" dirty="0" smtClean="0"/>
              <a:t>TBD: method to avoid conflict of Discovery Source ID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8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X1: </a:t>
            </a:r>
            <a:br>
              <a:rPr lang="en-US" altLang="ko-KR" dirty="0" smtClean="0"/>
            </a:br>
            <a:r>
              <a:rPr lang="en-US" altLang="ko-KR" dirty="0" smtClean="0"/>
              <a:t>Discovery Resource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discovery period comprises multiple Discovery Blocks (DBs).</a:t>
            </a:r>
          </a:p>
          <a:p>
            <a:r>
              <a:rPr lang="en-US" altLang="ko-KR" dirty="0" smtClean="0"/>
              <a:t>A PD scans a discovery period for a suitable DB for transmission in next discovery period, if condition is met.</a:t>
            </a:r>
          </a:p>
          <a:p>
            <a:pPr lvl="1"/>
            <a:r>
              <a:rPr lang="en-US" altLang="ko-KR" dirty="0"/>
              <a:t>The condition is based on energy sensing result from </a:t>
            </a:r>
            <a:r>
              <a:rPr lang="en-US" altLang="ko-KR" dirty="0" smtClean="0"/>
              <a:t>DBs which is not transmitted by the PD.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573407"/>
              </p:ext>
            </p:extLst>
          </p:nvPr>
        </p:nvGraphicFramePr>
        <p:xfrm>
          <a:off x="2195736" y="4725144"/>
          <a:ext cx="4612818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30" name="Visio" r:id="rId3" imgW="2934781" imgH="1008751" progId="Visio.Drawing.11">
                  <p:embed/>
                </p:oleObj>
              </mc:Choice>
              <mc:Fallback>
                <p:oleObj name="Visio" r:id="rId3" imgW="2934781" imgH="10087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4725144"/>
                        <a:ext cx="4612818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6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Discussion for Power </a:t>
            </a:r>
            <a:r>
              <a:rPr lang="en-US" altLang="ko-KR" dirty="0" smtClean="0"/>
              <a:t>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Micro sleep</a:t>
            </a:r>
          </a:p>
          <a:p>
            <a:pPr lvl="1"/>
            <a:r>
              <a:rPr lang="en-US" altLang="ko-KR" dirty="0" smtClean="0"/>
              <a:t>A PD may wake up or sleep for a specific period. Details are TBD.</a:t>
            </a:r>
            <a:endParaRPr lang="en-US" altLang="ko-KR" dirty="0" smtClean="0"/>
          </a:p>
          <a:p>
            <a:r>
              <a:rPr lang="en-US" altLang="ko-KR" dirty="0" smtClean="0"/>
              <a:t>Short </a:t>
            </a:r>
            <a:r>
              <a:rPr lang="en-US" altLang="ko-KR" dirty="0" smtClean="0"/>
              <a:t>sleep</a:t>
            </a:r>
          </a:p>
          <a:p>
            <a:pPr lvl="1"/>
            <a:r>
              <a:rPr lang="en-US" altLang="ko-KR" dirty="0" smtClean="0"/>
              <a:t>A PD </a:t>
            </a:r>
            <a:r>
              <a:rPr lang="en-US" altLang="ko-KR" dirty="0" smtClean="0"/>
              <a:t>may wake </a:t>
            </a:r>
            <a:r>
              <a:rPr lang="en-US" altLang="ko-KR" dirty="0" smtClean="0"/>
              <a:t>up for </a:t>
            </a:r>
            <a:r>
              <a:rPr lang="en-US" altLang="ko-KR" dirty="0" smtClean="0"/>
              <a:t>at least Synchronization </a:t>
            </a:r>
            <a:r>
              <a:rPr lang="en-US" altLang="ko-KR" dirty="0" smtClean="0"/>
              <a:t>period, Discovery period and Peering period.</a:t>
            </a:r>
          </a:p>
          <a:p>
            <a:r>
              <a:rPr lang="en-US" altLang="ko-KR" dirty="0" smtClean="0"/>
              <a:t>Long </a:t>
            </a:r>
            <a:r>
              <a:rPr lang="en-US" altLang="ko-KR" dirty="0" smtClean="0"/>
              <a:t>sleep</a:t>
            </a:r>
          </a:p>
          <a:p>
            <a:pPr lvl="1"/>
            <a:r>
              <a:rPr lang="en-US" altLang="ko-KR" dirty="0" smtClean="0"/>
              <a:t>A PD </a:t>
            </a:r>
            <a:r>
              <a:rPr lang="en-US" altLang="ko-KR" dirty="0" smtClean="0"/>
              <a:t>may </a:t>
            </a:r>
            <a:r>
              <a:rPr lang="en-US" altLang="ko-KR" dirty="0" smtClean="0"/>
              <a:t>wake up or sleep by triggering from higher layer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Other possibilities to </a:t>
            </a:r>
            <a:r>
              <a:rPr lang="en-US" altLang="ko-KR" dirty="0" smtClean="0"/>
              <a:t>clarify the examples </a:t>
            </a:r>
            <a:r>
              <a:rPr lang="en-US" altLang="ko-KR" dirty="0"/>
              <a:t>is not limited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Other possibilities to provide other power saving mode is not limited.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r>
              <a:rPr lang="en-US" altLang="ko-KR" dirty="0" smtClean="0"/>
              <a:t>X3: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</a:p>
          <a:p>
            <a:pPr lvl="1"/>
            <a:r>
              <a:rPr lang="en-US" altLang="ko-KR" dirty="0" smtClean="0"/>
              <a:t>According to discussion from TG8 meeting, a requirement to provide multiple channel or different channel from current one is identified. (channel means frequency channel.)</a:t>
            </a:r>
            <a:endParaRPr lang="en-US" altLang="ko-KR" dirty="0" smtClean="0"/>
          </a:p>
          <a:p>
            <a:r>
              <a:rPr lang="en-US" altLang="ko-KR" dirty="0" smtClean="0"/>
              <a:t>For</a:t>
            </a:r>
            <a:r>
              <a:rPr lang="en-US" altLang="ko-KR" dirty="0" smtClean="0"/>
              <a:t> discovery, a PD </a:t>
            </a:r>
            <a:r>
              <a:rPr lang="en-US" altLang="ko-KR" dirty="0" smtClean="0"/>
              <a:t>selects a </a:t>
            </a:r>
            <a:r>
              <a:rPr lang="en-US" altLang="ko-KR" dirty="0" smtClean="0"/>
              <a:t>channel from </a:t>
            </a:r>
            <a:r>
              <a:rPr lang="en-US" altLang="ko-KR" dirty="0" smtClean="0"/>
              <a:t>a </a:t>
            </a:r>
            <a:r>
              <a:rPr lang="en-US" altLang="ko-KR" dirty="0" smtClean="0"/>
              <a:t>channel list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discovery.</a:t>
            </a:r>
          </a:p>
          <a:p>
            <a:r>
              <a:rPr lang="en-US" altLang="ko-KR" dirty="0" smtClean="0"/>
              <a:t>TBD: channel selection for peering</a:t>
            </a:r>
            <a:endParaRPr lang="en-US" altLang="ko-KR" dirty="0" smtClean="0"/>
          </a:p>
          <a:p>
            <a:r>
              <a:rPr lang="en-US" altLang="ko-KR" dirty="0" smtClean="0"/>
              <a:t>For</a:t>
            </a:r>
            <a:r>
              <a:rPr lang="en-US" altLang="ko-KR" dirty="0" smtClean="0"/>
              <a:t> communication, a PD </a:t>
            </a:r>
            <a:r>
              <a:rPr lang="en-US" altLang="ko-KR" dirty="0" smtClean="0"/>
              <a:t>may selects one or multiple </a:t>
            </a:r>
            <a:r>
              <a:rPr lang="en-US" altLang="ko-KR" dirty="0" smtClean="0"/>
              <a:t>channel from </a:t>
            </a:r>
            <a:r>
              <a:rPr lang="en-US" altLang="ko-KR" dirty="0" smtClean="0"/>
              <a:t>a </a:t>
            </a:r>
            <a:r>
              <a:rPr lang="en-US" altLang="ko-KR" dirty="0" smtClean="0"/>
              <a:t>channel list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communication.</a:t>
            </a:r>
          </a:p>
          <a:p>
            <a:r>
              <a:rPr lang="en-US" altLang="ko-KR" dirty="0" smtClean="0"/>
              <a:t>Note: channel list is provisioned.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142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X4:</a:t>
            </a:r>
            <a:br>
              <a:rPr lang="en-US" altLang="ko-KR" dirty="0" smtClean="0"/>
            </a:br>
            <a:r>
              <a:rPr lang="en-US" altLang="ko-KR" dirty="0" smtClean="0"/>
              <a:t>Multi-hop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</a:p>
          <a:p>
            <a:pPr lvl="1"/>
            <a:r>
              <a:rPr lang="en-US" altLang="ko-KR" dirty="0" smtClean="0"/>
              <a:t>For the sake of progress and to avoid layer-violation,</a:t>
            </a:r>
          </a:p>
          <a:p>
            <a:r>
              <a:rPr lang="en-US" altLang="ko-KR" dirty="0" smtClean="0"/>
              <a:t>Proposed Motion</a:t>
            </a:r>
          </a:p>
          <a:p>
            <a:pPr lvl="1"/>
            <a:r>
              <a:rPr lang="en-US" altLang="ko-KR" dirty="0" smtClean="0"/>
              <a:t>Any identification, context or etc. to represent multi-hop link is not specified.</a:t>
            </a:r>
          </a:p>
          <a:p>
            <a:pPr lvl="1"/>
            <a:r>
              <a:rPr lang="en-US" altLang="ko-KR" dirty="0" smtClean="0"/>
              <a:t>Any procedure to establish and manage multi-hop link is not specified.</a:t>
            </a:r>
          </a:p>
          <a:p>
            <a:pPr lvl="1"/>
            <a:r>
              <a:rPr lang="en-US" altLang="ko-KR" dirty="0" smtClean="0"/>
              <a:t>Other possibilities to support multi-hop protocol in higher layer is not limited and needs further discussion.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03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X5: MAC layer Filtering for Discovery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layer can pre-filter Discovery Request message prior to sending to higher layer.</a:t>
            </a:r>
          </a:p>
          <a:p>
            <a:r>
              <a:rPr lang="en-US" dirty="0" smtClean="0"/>
              <a:t>This implies that higher layer should provide information or functions for per-filtering to MAC layer.</a:t>
            </a:r>
          </a:p>
          <a:p>
            <a:endParaRPr lang="en-US" dirty="0"/>
          </a:p>
          <a:p>
            <a:r>
              <a:rPr lang="en-US" dirty="0" smtClean="0"/>
              <a:t>Note: MAC layer pre-filtering can be revisited if technical pros and cons are clearly identified.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93156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80406</TotalTime>
  <Words>517</Words>
  <Application>Microsoft Office PowerPoint</Application>
  <PresentationFormat>On-screen Show (4:3)</PresentationFormat>
  <Paragraphs>66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굴림</vt:lpstr>
      <vt:lpstr>맑은 고딕</vt:lpstr>
      <vt:lpstr>Bookman Old Style</vt:lpstr>
      <vt:lpstr>Century</vt:lpstr>
      <vt:lpstr>Lao UI</vt:lpstr>
      <vt:lpstr>Narkisim</vt:lpstr>
      <vt:lpstr>Times New Roman</vt:lpstr>
      <vt:lpstr>Wingdings</vt:lpstr>
      <vt:lpstr>Blank Presentation</vt:lpstr>
      <vt:lpstr>Visio</vt:lpstr>
      <vt:lpstr>Proposed Motions  for Remaining Issues</vt:lpstr>
      <vt:lpstr>Motion X0:  Discovery Source ID</vt:lpstr>
      <vt:lpstr>Motion X1:  Discovery Resource Selection</vt:lpstr>
      <vt:lpstr>Discussion for Power Management</vt:lpstr>
      <vt:lpstr>Motion X3: Channel Selection</vt:lpstr>
      <vt:lpstr>Motion X4: Multi-hop Support</vt:lpstr>
      <vt:lpstr>Motion X5: MAC layer Filtering for Discovery message</vt:lpstr>
    </vt:vector>
  </TitlesOfParts>
  <Company>Self: Consultant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Myung Lee</cp:lastModifiedBy>
  <cp:revision>2766</cp:revision>
  <cp:lastPrinted>1998-02-10T13:28:06Z</cp:lastPrinted>
  <dcterms:created xsi:type="dcterms:W3CDTF">1999-11-08T18:59:45Z</dcterms:created>
  <dcterms:modified xsi:type="dcterms:W3CDTF">2014-09-18T12:37:27Z</dcterms:modified>
</cp:coreProperties>
</file>