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334" r:id="rId2"/>
    <p:sldId id="386" r:id="rId3"/>
    <p:sldId id="379" r:id="rId4"/>
    <p:sldId id="389" r:id="rId5"/>
    <p:sldId id="390" r:id="rId6"/>
    <p:sldId id="385" r:id="rId7"/>
    <p:sldId id="388" r:id="rId8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0000"/>
    <a:srgbClr val="B4DE86"/>
    <a:srgbClr val="FFCC99"/>
    <a:srgbClr val="FF6600"/>
    <a:srgbClr val="007033"/>
    <a:srgbClr val="660066"/>
    <a:srgbClr val="F9BFF9"/>
    <a:srgbClr val="5F0D5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E171933-4619-4E11-9A3F-F7608DF75F80}" styleName="보통 스타일 1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1637" autoAdjust="0"/>
  </p:normalViewPr>
  <p:slideViewPr>
    <p:cSldViewPr>
      <p:cViewPr varScale="1">
        <p:scale>
          <a:sx n="63" d="100"/>
          <a:sy n="63" d="100"/>
        </p:scale>
        <p:origin x="1640" y="44"/>
      </p:cViewPr>
      <p:guideLst>
        <p:guide orient="horz" pos="2205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51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629290" y="196079"/>
            <a:ext cx="2758130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1" y="196079"/>
            <a:ext cx="2364809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59906" y="9905481"/>
            <a:ext cx="2208779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61382" y="9905481"/>
            <a:ext cx="1418884" cy="168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 sz="110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4F8AD43-E402-41B7-B115-8DD5F30161B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97858">
              <a:defRPr/>
            </a:pPr>
            <a:r>
              <a:rPr lang="en-US" altLang="ko-KR" dirty="0">
                <a:ea typeface="굴림" pitchFamily="50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286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9650" y="108544"/>
            <a:ext cx="288165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3" y="108544"/>
            <a:ext cx="2802013" cy="23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&lt;month year&gt;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 smtClean="0"/>
              <a:t>Click to edit Master text styles</a:t>
            </a:r>
          </a:p>
          <a:p>
            <a:pPr lvl="1"/>
            <a:r>
              <a:rPr lang="en-US" altLang="ko-KR" noProof="0" smtClean="0"/>
              <a:t>Second level</a:t>
            </a:r>
          </a:p>
          <a:p>
            <a:pPr lvl="2"/>
            <a:r>
              <a:rPr lang="en-US" altLang="ko-KR" noProof="0" smtClean="0"/>
              <a:t>Third level</a:t>
            </a:r>
          </a:p>
          <a:p>
            <a:pPr lvl="3"/>
            <a:r>
              <a:rPr lang="en-US" altLang="ko-KR" noProof="0" smtClean="0"/>
              <a:t>Fourth level</a:t>
            </a:r>
          </a:p>
          <a:p>
            <a:pPr lvl="4"/>
            <a:r>
              <a:rPr lang="en-US" altLang="ko-KR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61707" y="9908983"/>
            <a:ext cx="256959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>
                <a:ea typeface="굴림" pitchFamily="50" charset="-127"/>
              </a:defRPr>
            </a:lvl5pPr>
          </a:lstStyle>
          <a:p>
            <a:pPr lvl="4">
              <a:defRPr/>
            </a:pPr>
            <a:r>
              <a:rPr lang="en-US" altLang="ko-KR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003550" y="9908983"/>
            <a:ext cx="8207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9D5E8B8-2455-4602-8B1C-152953E2E95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281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5880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9050" cy="38258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>
          <a:xfrm>
            <a:off x="3003550" y="9908982"/>
            <a:ext cx="820776" cy="184666"/>
          </a:xfrm>
        </p:spPr>
        <p:txBody>
          <a:bodyPr/>
          <a:lstStyle/>
          <a:p>
            <a:pPr>
              <a:defRPr/>
            </a:pPr>
            <a:fld id="{FB124BCA-9760-4C50-B650-F8DE20CEA785}" type="slidenum">
              <a:rPr lang="ko-KR" alt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950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8505083-D182-4BF7-B1A7-D3F76AEDD19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0BC50D84-1EAC-4A17-AF61-D7DD116B573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5E3CA38D-8142-45EE-B811-9B3558A2F4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entury" panose="02040604050505020304" pitchFamily="18" charset="0"/>
              </a:defRPr>
            </a:lvl1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214938" y="6475413"/>
            <a:ext cx="339566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164B3C6-2D55-496E-8471-DD3723B8322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620D5C4-2595-4CF8-89AE-D17BD365DF6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A83FC4-CD48-4352-B4FA-3C1682037B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DF77B46-506C-47ED-AD0C-182D0234B9C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1506DB4-C36A-4456-BE78-7F29087315D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5143500" y="6475413"/>
            <a:ext cx="3467100" cy="1841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E722527-479E-4D1A-B5FB-1AD46EC2B97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DF97633-195F-4C6F-AB4D-C85C17EB09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F2B6AA55-FD2B-4512-93D5-674D39FDB0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8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488"/>
            <a:ext cx="7772400" cy="438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286375" y="6475413"/>
            <a:ext cx="33242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36554915-7DE9-4A2E-89A7-6EC8123C55C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29063" y="394156"/>
            <a:ext cx="47577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400" b="1" dirty="0">
                <a:ea typeface="굴림" pitchFamily="50" charset="-127"/>
              </a:rPr>
              <a:t>doc.: IEEE 802</a:t>
            </a:r>
            <a:r>
              <a:rPr lang="en-US" altLang="ko-KR" sz="1400" b="1" kern="1200" dirty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. </a:t>
            </a:r>
            <a:r>
              <a:rPr lang="en-US" sz="1400" b="1" kern="1200" dirty="0" smtClean="0">
                <a:solidFill>
                  <a:schemeClr val="tx1"/>
                </a:solidFill>
                <a:latin typeface="Times New Roman" pitchFamily="18" charset="0"/>
                <a:ea typeface="굴림" pitchFamily="50" charset="-127"/>
                <a:cs typeface="+mn-cs"/>
              </a:rPr>
              <a:t>15-14-0579-01-0008</a:t>
            </a:r>
            <a:endParaRPr lang="en-US" altLang="ko-KR" sz="1400" b="1" kern="1200" dirty="0">
              <a:solidFill>
                <a:schemeClr val="tx1"/>
              </a:solidFill>
              <a:latin typeface="Times New Roman" pitchFamily="18" charset="0"/>
              <a:ea typeface="굴림" pitchFamily="50" charset="-127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pitchFamily="50" charset="-127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41" r:id="rId2"/>
    <p:sldLayoutId id="2147483733" r:id="rId3"/>
    <p:sldLayoutId id="2147483734" r:id="rId4"/>
    <p:sldLayoutId id="2147483735" r:id="rId5"/>
    <p:sldLayoutId id="2147483736" r:id="rId6"/>
    <p:sldLayoutId id="2147483742" r:id="rId7"/>
    <p:sldLayoutId id="2147483737" r:id="rId8"/>
    <p:sldLayoutId id="2147483738" r:id="rId9"/>
    <p:sldLayoutId id="2147483739" r:id="rId10"/>
    <p:sldLayoutId id="21474837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Bookman Old Style" pitchFamily="18" charset="0"/>
          <a:ea typeface="+mj-ea"/>
          <a:cs typeface="Lao U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2060"/>
        </a:buClr>
        <a:buSzPct val="120000"/>
        <a:buFont typeface="Wingdings" pitchFamily="2" charset="2"/>
        <a:buChar char="§"/>
        <a:defRPr sz="2400">
          <a:solidFill>
            <a:schemeClr val="tx1"/>
          </a:solidFill>
          <a:latin typeface="Century" panose="02040604050505020304" pitchFamily="18" charset="0"/>
          <a:ea typeface="+mn-ea"/>
          <a:cs typeface="Narkisim" pitchFamily="34" charset="-79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ea"/>
          <a:ea typeface="+mn-ea"/>
          <a:cs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ea"/>
          <a:ea typeface="+mn-ea"/>
          <a:cs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ea"/>
          <a:ea typeface="+mn-ea"/>
          <a:cs typeface="Times New Roman" pitchFamily="18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제목 1"/>
          <p:cNvSpPr>
            <a:spLocks noGrp="1"/>
          </p:cNvSpPr>
          <p:nvPr>
            <p:ph type="ctrTitle"/>
          </p:nvPr>
        </p:nvSpPr>
        <p:spPr bwMode="auto">
          <a:xfrm>
            <a:off x="685800" y="1643063"/>
            <a:ext cx="7772400" cy="1957387"/>
          </a:xfrm>
          <a:ln w="38100"/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ko-KR" sz="4000" dirty="0" smtClean="0">
                <a:latin typeface="Lao UI" pitchFamily="34" charset="0"/>
              </a:rPr>
              <a:t>Proposed Motions </a:t>
            </a:r>
            <a:br>
              <a:rPr lang="en-US" altLang="ko-KR" sz="4000" dirty="0" smtClean="0">
                <a:latin typeface="Lao UI" pitchFamily="34" charset="0"/>
              </a:rPr>
            </a:br>
            <a:r>
              <a:rPr lang="en-US" altLang="ko-KR" sz="4000" dirty="0" smtClean="0">
                <a:latin typeface="Lao UI" pitchFamily="34" charset="0"/>
              </a:rPr>
              <a:t>for Remaining Issues</a:t>
            </a:r>
            <a:endParaRPr lang="ko-KR" altLang="en-US" sz="2800" b="1" dirty="0" smtClean="0">
              <a:latin typeface="Lao UI" pitchFamily="34" charset="0"/>
              <a:cs typeface="Lao UI" pitchFamily="34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143375"/>
            <a:ext cx="6400800" cy="19288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Clr>
                <a:schemeClr val="bg2">
                  <a:lumMod val="10000"/>
                </a:schemeClr>
              </a:buClr>
              <a:defRPr/>
            </a:pPr>
            <a:r>
              <a:rPr lang="en-US" altLang="ko-KR" dirty="0" smtClean="0">
                <a:cs typeface="Times New Roman" pitchFamily="18" charset="0"/>
              </a:rPr>
              <a:t>September 17, 2014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B8505083-D182-4BF7-B1A7-D3F76AEDD19D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X0: </a:t>
            </a:r>
            <a:br>
              <a:rPr lang="en-US" altLang="ko-KR" dirty="0" smtClean="0"/>
            </a:br>
            <a:r>
              <a:rPr lang="en-US" altLang="ko-KR" dirty="0" smtClean="0"/>
              <a:t>Discovery Source ID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pPr lvl="1"/>
            <a:r>
              <a:rPr lang="en-US" altLang="ko-KR" dirty="0" smtClean="0"/>
              <a:t>From offline discussion among Samsung, ETRI and </a:t>
            </a:r>
            <a:r>
              <a:rPr lang="en-US" altLang="ko-KR" dirty="0" err="1" smtClean="0"/>
              <a:t>InterDigital</a:t>
            </a:r>
            <a:r>
              <a:rPr lang="en-US" altLang="ko-KR" dirty="0" smtClean="0"/>
              <a:t>, it is identified that clarification is required on “Source address in Discovery Request Message” from Motion 22 in DCN11-14-0464-03.</a:t>
            </a:r>
          </a:p>
          <a:p>
            <a:pPr lvl="1"/>
            <a:r>
              <a:rPr lang="en-US" altLang="ko-KR" dirty="0" smtClean="0"/>
              <a:t>If we want to support 2-way discovery from MAC perspective, higher layer entity should be distinguished in MAC layer.</a:t>
            </a:r>
          </a:p>
          <a:p>
            <a:r>
              <a:rPr lang="en-US" altLang="ko-KR" dirty="0" smtClean="0"/>
              <a:t>Proposed Motion</a:t>
            </a:r>
          </a:p>
          <a:p>
            <a:pPr lvl="1"/>
            <a:r>
              <a:rPr lang="en-US" altLang="ko-KR" dirty="0" smtClean="0"/>
              <a:t>Replace “Source address” to “Discovery Source ID”.</a:t>
            </a:r>
          </a:p>
          <a:p>
            <a:pPr lvl="1"/>
            <a:r>
              <a:rPr lang="en-US" altLang="ko-KR" dirty="0" smtClean="0"/>
              <a:t>Discovery Source ID is an identification to designate a specific entity in higher layer which triggers transmission of  the Discovery Information in Discovery Request/Response message.</a:t>
            </a:r>
          </a:p>
          <a:p>
            <a:pPr lvl="1"/>
            <a:r>
              <a:rPr lang="en-US" altLang="ko-KR" dirty="0" smtClean="0"/>
              <a:t>Discovery Source ID is derived from higher layer.</a:t>
            </a:r>
          </a:p>
          <a:p>
            <a:pPr lvl="1"/>
            <a:r>
              <a:rPr lang="en-US" altLang="ko-KR" dirty="0" smtClean="0"/>
              <a:t>TBD: method to avoid conflict of Discovery Source ID</a:t>
            </a:r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68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X1: </a:t>
            </a:r>
            <a:br>
              <a:rPr lang="en-US" altLang="ko-KR" dirty="0" smtClean="0"/>
            </a:br>
            <a:r>
              <a:rPr lang="en-US" altLang="ko-KR" dirty="0" smtClean="0"/>
              <a:t>Discovery Resource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discovery period comprises multiple Discovery Blocks (DBs).</a:t>
            </a:r>
          </a:p>
          <a:p>
            <a:r>
              <a:rPr lang="en-US" altLang="ko-KR" dirty="0" smtClean="0"/>
              <a:t>A PD scans a discovery period for a suitable DB for transmission in next discovery period, if condition is met.</a:t>
            </a:r>
          </a:p>
          <a:p>
            <a:pPr lvl="1"/>
            <a:r>
              <a:rPr lang="en-US" altLang="ko-KR" dirty="0"/>
              <a:t>The condition is based on energy sensing result from </a:t>
            </a:r>
            <a:r>
              <a:rPr lang="en-US" altLang="ko-KR" dirty="0" smtClean="0"/>
              <a:t>DBs which is not transmitted by the PD.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graphicFrame>
        <p:nvGraphicFramePr>
          <p:cNvPr id="7" name="개체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573407"/>
              </p:ext>
            </p:extLst>
          </p:nvPr>
        </p:nvGraphicFramePr>
        <p:xfrm>
          <a:off x="2195736" y="4725144"/>
          <a:ext cx="4612818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30" name="Visio" r:id="rId3" imgW="2934781" imgH="1008751" progId="Visio.Drawing.11">
                  <p:embed/>
                </p:oleObj>
              </mc:Choice>
              <mc:Fallback>
                <p:oleObj name="Visio" r:id="rId3" imgW="2934781" imgH="1008751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5736" y="4725144"/>
                        <a:ext cx="4612818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Discussion for Power </a:t>
            </a:r>
            <a:r>
              <a:rPr lang="en-US" altLang="ko-KR" dirty="0" smtClean="0"/>
              <a:t>Management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Micro sleep</a:t>
            </a:r>
          </a:p>
          <a:p>
            <a:pPr lvl="1"/>
            <a:r>
              <a:rPr lang="en-US" altLang="ko-KR" dirty="0" smtClean="0"/>
              <a:t>A PD may wake up or sleep for a specific period. Details are TBD.</a:t>
            </a:r>
            <a:endParaRPr lang="en-US" altLang="ko-KR" dirty="0" smtClean="0"/>
          </a:p>
          <a:p>
            <a:r>
              <a:rPr lang="en-US" altLang="ko-KR" dirty="0" smtClean="0"/>
              <a:t>Short </a:t>
            </a:r>
            <a:r>
              <a:rPr lang="en-US" altLang="ko-KR" dirty="0" smtClean="0"/>
              <a:t>sleep</a:t>
            </a:r>
          </a:p>
          <a:p>
            <a:pPr lvl="1"/>
            <a:r>
              <a:rPr lang="en-US" altLang="ko-KR" dirty="0" smtClean="0"/>
              <a:t>A PD </a:t>
            </a:r>
            <a:r>
              <a:rPr lang="en-US" altLang="ko-KR" dirty="0" smtClean="0"/>
              <a:t>may wake </a:t>
            </a:r>
            <a:r>
              <a:rPr lang="en-US" altLang="ko-KR" dirty="0" smtClean="0"/>
              <a:t>up for </a:t>
            </a:r>
            <a:r>
              <a:rPr lang="en-US" altLang="ko-KR" dirty="0" smtClean="0"/>
              <a:t>at least Synchronization </a:t>
            </a:r>
            <a:r>
              <a:rPr lang="en-US" altLang="ko-KR" dirty="0" smtClean="0"/>
              <a:t>period, Discovery period and Peering period.</a:t>
            </a:r>
          </a:p>
          <a:p>
            <a:r>
              <a:rPr lang="en-US" altLang="ko-KR" dirty="0" smtClean="0"/>
              <a:t>Long </a:t>
            </a:r>
            <a:r>
              <a:rPr lang="en-US" altLang="ko-KR" dirty="0" smtClean="0"/>
              <a:t>sleep</a:t>
            </a:r>
          </a:p>
          <a:p>
            <a:pPr lvl="1"/>
            <a:r>
              <a:rPr lang="en-US" altLang="ko-KR" dirty="0" smtClean="0"/>
              <a:t>A PD </a:t>
            </a:r>
            <a:r>
              <a:rPr lang="en-US" altLang="ko-KR" dirty="0" smtClean="0"/>
              <a:t>may </a:t>
            </a:r>
            <a:r>
              <a:rPr lang="en-US" altLang="ko-KR" dirty="0" smtClean="0"/>
              <a:t>wake up or sleep by triggering from higher layer</a:t>
            </a:r>
            <a:r>
              <a:rPr lang="en-US" altLang="ko-KR" dirty="0" smtClean="0"/>
              <a:t>.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Other possibilities to </a:t>
            </a:r>
            <a:r>
              <a:rPr lang="en-US" altLang="ko-KR" dirty="0" smtClean="0"/>
              <a:t>clarify the examples </a:t>
            </a:r>
            <a:r>
              <a:rPr lang="en-US" altLang="ko-KR" dirty="0"/>
              <a:t>is not limited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r>
              <a:rPr lang="en-US" altLang="ko-KR" dirty="0" smtClean="0"/>
              <a:t>Other possibilities to provide other power saving mode is not limited.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741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Motion </a:t>
            </a:r>
            <a:r>
              <a:rPr lang="en-US" altLang="ko-KR" dirty="0" smtClean="0"/>
              <a:t>X3: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Channel Selection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pPr lvl="1"/>
            <a:r>
              <a:rPr lang="en-US" altLang="ko-KR" dirty="0" smtClean="0"/>
              <a:t>According to discussion from TG8 meeting, a requirement to provide multiple channel or different channel from current one is identified. (channel means frequency channel.)</a:t>
            </a:r>
            <a:endParaRPr lang="en-US" altLang="ko-KR" dirty="0" smtClean="0"/>
          </a:p>
          <a:p>
            <a:r>
              <a:rPr lang="en-US" altLang="ko-KR" dirty="0" smtClean="0"/>
              <a:t>For</a:t>
            </a:r>
            <a:r>
              <a:rPr lang="en-US" altLang="ko-KR" dirty="0" smtClean="0"/>
              <a:t> discovery, a PD </a:t>
            </a:r>
            <a:r>
              <a:rPr lang="en-US" altLang="ko-KR" dirty="0" smtClean="0"/>
              <a:t>selects a </a:t>
            </a:r>
            <a:r>
              <a:rPr lang="en-US" altLang="ko-KR" dirty="0" smtClean="0"/>
              <a:t>channel from </a:t>
            </a:r>
            <a:r>
              <a:rPr lang="en-US" altLang="ko-KR" dirty="0" smtClean="0"/>
              <a:t>a </a:t>
            </a:r>
            <a:r>
              <a:rPr lang="en-US" altLang="ko-KR" dirty="0" smtClean="0"/>
              <a:t>channel list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discovery.</a:t>
            </a:r>
          </a:p>
          <a:p>
            <a:r>
              <a:rPr lang="en-US" altLang="ko-KR" dirty="0" smtClean="0"/>
              <a:t>TBD: channel selection for peering</a:t>
            </a:r>
            <a:endParaRPr lang="en-US" altLang="ko-KR" dirty="0" smtClean="0"/>
          </a:p>
          <a:p>
            <a:r>
              <a:rPr lang="en-US" altLang="ko-KR" dirty="0" smtClean="0"/>
              <a:t>For</a:t>
            </a:r>
            <a:r>
              <a:rPr lang="en-US" altLang="ko-KR" dirty="0" smtClean="0"/>
              <a:t> communication, a PD </a:t>
            </a:r>
            <a:r>
              <a:rPr lang="en-US" altLang="ko-KR" dirty="0" smtClean="0"/>
              <a:t>may selects one or multiple </a:t>
            </a:r>
            <a:r>
              <a:rPr lang="en-US" altLang="ko-KR" dirty="0" smtClean="0"/>
              <a:t>channel from </a:t>
            </a:r>
            <a:r>
              <a:rPr lang="en-US" altLang="ko-KR" dirty="0" smtClean="0"/>
              <a:t>a </a:t>
            </a:r>
            <a:r>
              <a:rPr lang="en-US" altLang="ko-KR" dirty="0" smtClean="0"/>
              <a:t>channel list </a:t>
            </a:r>
            <a:r>
              <a:rPr lang="en-US" altLang="ko-KR" dirty="0" smtClean="0"/>
              <a:t>for </a:t>
            </a:r>
            <a:r>
              <a:rPr lang="en-US" altLang="ko-KR" dirty="0" smtClean="0"/>
              <a:t>communication.</a:t>
            </a:r>
          </a:p>
          <a:p>
            <a:r>
              <a:rPr lang="en-US" altLang="ko-KR" dirty="0" smtClean="0"/>
              <a:t>Note: channel list is provisioned.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142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Motion </a:t>
            </a:r>
            <a:r>
              <a:rPr lang="en-US" altLang="ko-KR" dirty="0" smtClean="0"/>
              <a:t>X4:</a:t>
            </a:r>
            <a:br>
              <a:rPr lang="en-US" altLang="ko-KR" dirty="0" smtClean="0"/>
            </a:br>
            <a:r>
              <a:rPr lang="en-US" altLang="ko-KR" dirty="0" smtClean="0"/>
              <a:t>Multi-hop Support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Background</a:t>
            </a:r>
          </a:p>
          <a:p>
            <a:pPr lvl="1"/>
            <a:r>
              <a:rPr lang="en-US" altLang="ko-KR" dirty="0" smtClean="0"/>
              <a:t>For the sake of progress and to avoid layer-violation,</a:t>
            </a:r>
          </a:p>
          <a:p>
            <a:r>
              <a:rPr lang="en-US" altLang="ko-KR" dirty="0" smtClean="0"/>
              <a:t>Proposed Motion</a:t>
            </a:r>
          </a:p>
          <a:p>
            <a:pPr lvl="1"/>
            <a:r>
              <a:rPr lang="en-US" altLang="ko-KR" dirty="0" smtClean="0"/>
              <a:t>Any identification, context or etc. to represent multi-hop link is not specified.</a:t>
            </a:r>
          </a:p>
          <a:p>
            <a:pPr lvl="1"/>
            <a:r>
              <a:rPr lang="en-US" altLang="ko-KR" dirty="0" smtClean="0"/>
              <a:t>Any procedure to establish and manage multi-hop link is not specified.</a:t>
            </a:r>
          </a:p>
          <a:p>
            <a:pPr lvl="1"/>
            <a:r>
              <a:rPr lang="en-US" altLang="ko-KR" dirty="0" smtClean="0"/>
              <a:t>Other possibilities to support multi-hop protocol in higher layer is not limited and needs further discussion.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4039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X5: MAC layer Filtering for Discovery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 layer can pre-filter Discovery Request message prior to sending to higher layer.</a:t>
            </a:r>
          </a:p>
          <a:p>
            <a:r>
              <a:rPr lang="en-US" dirty="0" smtClean="0"/>
              <a:t>This implies that higher layer should provide information or functions for per-filtering to MAC layer.</a:t>
            </a:r>
          </a:p>
          <a:p>
            <a:endParaRPr lang="en-US" dirty="0"/>
          </a:p>
          <a:p>
            <a:r>
              <a:rPr lang="en-US" dirty="0" smtClean="0"/>
              <a:t>Note: MAC layer pre-filtering can be revisited if technical pros and cons are clearly identified.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&lt;September 2014&gt;</a:t>
            </a:r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&lt;TG8 Group&gt;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C164B3C6-2D55-496E-8471-DD3723B83220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931561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80406</TotalTime>
  <Words>517</Words>
  <Application>Microsoft Office PowerPoint</Application>
  <PresentationFormat>On-screen Show (4:3)</PresentationFormat>
  <Paragraphs>66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굴림</vt:lpstr>
      <vt:lpstr>맑은 고딕</vt:lpstr>
      <vt:lpstr>Bookman Old Style</vt:lpstr>
      <vt:lpstr>Century</vt:lpstr>
      <vt:lpstr>Lao UI</vt:lpstr>
      <vt:lpstr>Narkisim</vt:lpstr>
      <vt:lpstr>Times New Roman</vt:lpstr>
      <vt:lpstr>Wingdings</vt:lpstr>
      <vt:lpstr>Blank Presentation</vt:lpstr>
      <vt:lpstr>Visio</vt:lpstr>
      <vt:lpstr>Proposed Motions  for Remaining Issues</vt:lpstr>
      <vt:lpstr>Motion X0:  Discovery Source ID</vt:lpstr>
      <vt:lpstr>Motion X1:  Discovery Resource Selection</vt:lpstr>
      <vt:lpstr>Discussion for Power Management</vt:lpstr>
      <vt:lpstr>Motion X3: Channel Selection</vt:lpstr>
      <vt:lpstr>Motion X4: Multi-hop Support</vt:lpstr>
      <vt:lpstr>Motion X5: MAC layer Filtering for Discovery message</vt:lpstr>
    </vt:vector>
  </TitlesOfParts>
  <Company>Self: Consultant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>PAC</dc:subject>
  <dc:creator>Samsung Electronics</dc:creator>
  <cp:lastModifiedBy>Myung Lee</cp:lastModifiedBy>
  <cp:revision>2766</cp:revision>
  <cp:lastPrinted>1998-02-10T13:28:06Z</cp:lastPrinted>
  <dcterms:created xsi:type="dcterms:W3CDTF">1999-11-08T18:59:45Z</dcterms:created>
  <dcterms:modified xsi:type="dcterms:W3CDTF">2014-09-18T12:37:27Z</dcterms:modified>
</cp:coreProperties>
</file>