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4" r:id="rId2"/>
    <p:sldId id="386" r:id="rId3"/>
    <p:sldId id="379" r:id="rId4"/>
    <p:sldId id="382" r:id="rId5"/>
    <p:sldId id="381" r:id="rId6"/>
    <p:sldId id="385" r:id="rId7"/>
    <p:sldId id="388" r:id="rId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75" d="100"/>
          <a:sy n="75" d="100"/>
        </p:scale>
        <p:origin x="-2154" y="-44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5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15-14-0579-00-0008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Motions </a:t>
            </a:r>
            <a:br>
              <a:rPr lang="en-US" altLang="ko-KR" sz="4000" dirty="0" smtClean="0">
                <a:latin typeface="Lao UI" pitchFamily="34" charset="0"/>
              </a:rPr>
            </a:br>
            <a:r>
              <a:rPr lang="en-US" altLang="ko-KR" sz="4000" dirty="0" smtClean="0">
                <a:latin typeface="Lao UI" pitchFamily="34" charset="0"/>
              </a:rPr>
              <a:t>for Remaining Issues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September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X0: </a:t>
            </a:r>
            <a:br>
              <a:rPr lang="en-US" altLang="ko-KR" dirty="0" smtClean="0"/>
            </a:br>
            <a:r>
              <a:rPr lang="en-US" altLang="ko-KR" dirty="0" smtClean="0"/>
              <a:t>Discovery Source ID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From offline discussion among Samsung, ETRI and 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, it is identified that clarification is required on “Source address in Discovery Request Message” from Motion 22 in DCN11-14-0464-03.</a:t>
            </a:r>
          </a:p>
          <a:p>
            <a:pPr lvl="1"/>
            <a:r>
              <a:rPr lang="en-US" altLang="ko-KR" dirty="0" smtClean="0"/>
              <a:t>If we want to support 2-way discovery from MAC perspective, higher layer entity should be distinguished in MAC layer.</a:t>
            </a:r>
          </a:p>
          <a:p>
            <a:r>
              <a:rPr lang="en-US" altLang="ko-KR" dirty="0" smtClean="0"/>
              <a:t>Proposed Motion</a:t>
            </a:r>
          </a:p>
          <a:p>
            <a:pPr lvl="1"/>
            <a:r>
              <a:rPr lang="en-US" altLang="ko-KR" dirty="0" smtClean="0"/>
              <a:t>Replace “Source address” to “Discovery Source ID”.</a:t>
            </a:r>
          </a:p>
          <a:p>
            <a:pPr lvl="1"/>
            <a:r>
              <a:rPr lang="en-US" altLang="ko-KR" dirty="0" smtClean="0"/>
              <a:t>Discovery Source ID is an identification to designate a specific entity in higher layer which triggers transmission of  the Discovery Information in Discovery Request/Response message.</a:t>
            </a:r>
          </a:p>
          <a:p>
            <a:pPr lvl="1"/>
            <a:r>
              <a:rPr lang="en-US" altLang="ko-KR" dirty="0" smtClean="0"/>
              <a:t>Discovery Source ID is derived from higher layer.</a:t>
            </a:r>
          </a:p>
          <a:p>
            <a:pPr lvl="1"/>
            <a:r>
              <a:rPr lang="en-US" altLang="ko-KR" dirty="0" smtClean="0"/>
              <a:t>TBD: method to avoid conflict of Discovery Source ID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X1: </a:t>
            </a:r>
            <a:br>
              <a:rPr lang="en-US" altLang="ko-KR" dirty="0" smtClean="0"/>
            </a:br>
            <a:r>
              <a:rPr lang="en-US" altLang="ko-KR" dirty="0" smtClean="0"/>
              <a:t>Discovery Resource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discovery period comprises multiple Discovery Blocks (DBs).</a:t>
            </a:r>
          </a:p>
          <a:p>
            <a:r>
              <a:rPr lang="en-US" altLang="ko-KR" dirty="0" smtClean="0"/>
              <a:t>A PD scans a discovery period for a suitable DB for transmission in next discovery period, if condition is met.</a:t>
            </a:r>
          </a:p>
          <a:p>
            <a:pPr lvl="1"/>
            <a:r>
              <a:rPr lang="en-US" altLang="ko-KR" dirty="0"/>
              <a:t>The condition is based on energy sensing result from </a:t>
            </a:r>
            <a:r>
              <a:rPr lang="en-US" altLang="ko-KR" dirty="0" smtClean="0"/>
              <a:t>DBs which is not transmitted by the PD.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573407"/>
              </p:ext>
            </p:extLst>
          </p:nvPr>
        </p:nvGraphicFramePr>
        <p:xfrm>
          <a:off x="2195736" y="4725144"/>
          <a:ext cx="4612818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28" name="Visio" r:id="rId3" imgW="2934781" imgH="1008751" progId="Visio.Drawing.11">
                  <p:embed/>
                </p:oleObj>
              </mc:Choice>
              <mc:Fallback>
                <p:oleObj name="Visio" r:id="rId3" imgW="2934781" imgH="100875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4725144"/>
                        <a:ext cx="4612818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X2: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Short sleep</a:t>
            </a:r>
          </a:p>
          <a:p>
            <a:pPr lvl="1"/>
            <a:r>
              <a:rPr lang="en-US" altLang="ko-KR" dirty="0" smtClean="0"/>
              <a:t>A PD wakes up for Synchronization period, Discovery period and Peering period.</a:t>
            </a:r>
          </a:p>
          <a:p>
            <a:pPr lvl="1"/>
            <a:r>
              <a:rPr lang="en-US" altLang="ko-KR" dirty="0" smtClean="0"/>
              <a:t>A PD can sleep for Communication period if peering is not established.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Long sleep</a:t>
            </a:r>
          </a:p>
          <a:p>
            <a:pPr lvl="1"/>
            <a:r>
              <a:rPr lang="en-US" altLang="ko-KR" dirty="0" smtClean="0"/>
              <a:t>A PD can wake up or sleep by triggering from higher layer.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75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X3: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discovery and peering, a PD selects a channel from a channel list for </a:t>
            </a:r>
            <a:r>
              <a:rPr lang="en-US" altLang="ko-KR" dirty="0" err="1" smtClean="0"/>
              <a:t>unpeered</a:t>
            </a:r>
            <a:r>
              <a:rPr lang="en-US" altLang="ko-KR" dirty="0" smtClean="0"/>
              <a:t> PD.</a:t>
            </a:r>
          </a:p>
          <a:p>
            <a:r>
              <a:rPr lang="en-US" altLang="ko-KR" dirty="0" smtClean="0"/>
              <a:t>For communication, a PD may selects one or multiple channel from a channel list for peered PD.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4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X4: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Multi-hop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For the sake of progress and to avoid layer-violation,</a:t>
            </a:r>
          </a:p>
          <a:p>
            <a:r>
              <a:rPr lang="en-US" altLang="ko-KR" dirty="0" smtClean="0"/>
              <a:t>Proposed Motion</a:t>
            </a:r>
          </a:p>
          <a:p>
            <a:pPr lvl="1"/>
            <a:r>
              <a:rPr lang="en-US" altLang="ko-KR" dirty="0" smtClean="0"/>
              <a:t>Any identification, context or etc. to represent multi-hop link is not specified.</a:t>
            </a:r>
          </a:p>
          <a:p>
            <a:pPr lvl="1"/>
            <a:r>
              <a:rPr lang="en-US" altLang="ko-KR" dirty="0" smtClean="0"/>
              <a:t>Any procedure to establish and manage multi-hop link is not specified.</a:t>
            </a:r>
          </a:p>
          <a:p>
            <a:pPr lvl="1"/>
            <a:r>
              <a:rPr lang="en-US" altLang="ko-KR" dirty="0" smtClean="0"/>
              <a:t>Other possibilities to support multi-hop protocol in higher layer is not limited and needs further discussion.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03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X5: </a:t>
            </a:r>
            <a:r>
              <a:rPr lang="en-US" dirty="0" smtClean="0"/>
              <a:t>MAC layer Filtering for Discovery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layer can pre-filter Discovery Request message prior to sending to higher layer.</a:t>
            </a:r>
          </a:p>
          <a:p>
            <a:r>
              <a:rPr lang="en-US" dirty="0" smtClean="0"/>
              <a:t>This implies that higher layer should provide information or functions for per-filtering to MAC layer.</a:t>
            </a:r>
          </a:p>
          <a:p>
            <a:endParaRPr lang="en-US" dirty="0"/>
          </a:p>
          <a:p>
            <a:r>
              <a:rPr lang="en-US" dirty="0" smtClean="0"/>
              <a:t>Note: MAC layer pre-filtering can be revisited if technical pros and cons are clearly identified.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93156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80405</TotalTime>
  <Words>448</Words>
  <Application>Microsoft Office PowerPoint</Application>
  <PresentationFormat>화면 슬라이드 쇼(4:3)</PresentationFormat>
  <Paragraphs>59</Paragraphs>
  <Slides>7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Blank Presentation</vt:lpstr>
      <vt:lpstr>Visio</vt:lpstr>
      <vt:lpstr>Proposed Motions  for Remaining Issues</vt:lpstr>
      <vt:lpstr>Motion X0:  Discovery Source ID</vt:lpstr>
      <vt:lpstr>Motion X1:  Discovery Resource Selection</vt:lpstr>
      <vt:lpstr>Motion X2: Power Management</vt:lpstr>
      <vt:lpstr>Motion X3: Channel Selection</vt:lpstr>
      <vt:lpstr>Motion X4: Multi-hop Support</vt:lpstr>
      <vt:lpstr>Motion X5: MAC layer Filtering for Discovery message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Shannon</cp:lastModifiedBy>
  <cp:revision>2764</cp:revision>
  <cp:lastPrinted>1998-02-10T13:28:06Z</cp:lastPrinted>
  <dcterms:created xsi:type="dcterms:W3CDTF">1999-11-08T18:59:45Z</dcterms:created>
  <dcterms:modified xsi:type="dcterms:W3CDTF">2014-09-18T08:49:11Z</dcterms:modified>
</cp:coreProperties>
</file>